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66" r:id="rId2"/>
    <p:sldMasterId id="2147483664" r:id="rId3"/>
    <p:sldMasterId id="2147483658" r:id="rId4"/>
    <p:sldMasterId id="2147483653" r:id="rId5"/>
    <p:sldMasterId id="2147483655" r:id="rId6"/>
    <p:sldMasterId id="2147483657" r:id="rId7"/>
    <p:sldMasterId id="2147483662" r:id="rId8"/>
    <p:sldMasterId id="2147483859" r:id="rId9"/>
    <p:sldMasterId id="2147483966" r:id="rId10"/>
    <p:sldMasterId id="2147483968" r:id="rId11"/>
    <p:sldMasterId id="2147483970" r:id="rId12"/>
  </p:sldMasterIdLst>
  <p:notesMasterIdLst>
    <p:notesMasterId r:id="rId115"/>
  </p:notesMasterIdLst>
  <p:sldIdLst>
    <p:sldId id="389" r:id="rId13"/>
    <p:sldId id="292" r:id="rId14"/>
    <p:sldId id="294" r:id="rId15"/>
    <p:sldId id="369" r:id="rId16"/>
    <p:sldId id="293" r:id="rId17"/>
    <p:sldId id="295" r:id="rId18"/>
    <p:sldId id="278" r:id="rId19"/>
    <p:sldId id="296" r:id="rId20"/>
    <p:sldId id="297" r:id="rId21"/>
    <p:sldId id="298" r:id="rId22"/>
    <p:sldId id="299" r:id="rId23"/>
    <p:sldId id="300" r:id="rId24"/>
    <p:sldId id="301" r:id="rId25"/>
    <p:sldId id="390" r:id="rId26"/>
    <p:sldId id="391" r:id="rId27"/>
    <p:sldId id="280" r:id="rId28"/>
    <p:sldId id="279" r:id="rId29"/>
    <p:sldId id="285" r:id="rId30"/>
    <p:sldId id="378" r:id="rId31"/>
    <p:sldId id="283" r:id="rId32"/>
    <p:sldId id="258" r:id="rId33"/>
    <p:sldId id="274" r:id="rId34"/>
    <p:sldId id="275" r:id="rId35"/>
    <p:sldId id="276" r:id="rId36"/>
    <p:sldId id="353" r:id="rId37"/>
    <p:sldId id="355" r:id="rId38"/>
    <p:sldId id="392" r:id="rId39"/>
    <p:sldId id="366" r:id="rId40"/>
    <p:sldId id="364" r:id="rId41"/>
    <p:sldId id="368" r:id="rId42"/>
    <p:sldId id="379" r:id="rId43"/>
    <p:sldId id="281" r:id="rId44"/>
    <p:sldId id="282" r:id="rId45"/>
    <p:sldId id="304" r:id="rId46"/>
    <p:sldId id="305" r:id="rId47"/>
    <p:sldId id="371" r:id="rId48"/>
    <p:sldId id="372" r:id="rId49"/>
    <p:sldId id="373" r:id="rId50"/>
    <p:sldId id="380" r:id="rId51"/>
    <p:sldId id="375" r:id="rId52"/>
    <p:sldId id="376" r:id="rId53"/>
    <p:sldId id="377" r:id="rId54"/>
    <p:sldId id="263" r:id="rId55"/>
    <p:sldId id="286" r:id="rId56"/>
    <p:sldId id="261" r:id="rId57"/>
    <p:sldId id="264" r:id="rId58"/>
    <p:sldId id="259" r:id="rId59"/>
    <p:sldId id="260" r:id="rId60"/>
    <p:sldId id="310" r:id="rId61"/>
    <p:sldId id="311" r:id="rId62"/>
    <p:sldId id="312" r:id="rId63"/>
    <p:sldId id="313" r:id="rId64"/>
    <p:sldId id="291" r:id="rId65"/>
    <p:sldId id="268" r:id="rId66"/>
    <p:sldId id="267" r:id="rId67"/>
    <p:sldId id="382" r:id="rId68"/>
    <p:sldId id="314" r:id="rId69"/>
    <p:sldId id="370" r:id="rId70"/>
    <p:sldId id="284" r:id="rId71"/>
    <p:sldId id="315" r:id="rId72"/>
    <p:sldId id="384" r:id="rId73"/>
    <p:sldId id="358" r:id="rId74"/>
    <p:sldId id="265" r:id="rId75"/>
    <p:sldId id="287" r:id="rId76"/>
    <p:sldId id="356" r:id="rId77"/>
    <p:sldId id="357" r:id="rId78"/>
    <p:sldId id="350" r:id="rId79"/>
    <p:sldId id="318" r:id="rId80"/>
    <p:sldId id="319" r:id="rId81"/>
    <p:sldId id="320" r:id="rId82"/>
    <p:sldId id="321" r:id="rId83"/>
    <p:sldId id="322" r:id="rId84"/>
    <p:sldId id="323" r:id="rId85"/>
    <p:sldId id="324" r:id="rId86"/>
    <p:sldId id="385" r:id="rId87"/>
    <p:sldId id="359" r:id="rId88"/>
    <p:sldId id="360" r:id="rId89"/>
    <p:sldId id="361" r:id="rId90"/>
    <p:sldId id="288" r:id="rId91"/>
    <p:sldId id="326" r:id="rId92"/>
    <p:sldId id="327" r:id="rId93"/>
    <p:sldId id="328" r:id="rId94"/>
    <p:sldId id="329" r:id="rId95"/>
    <p:sldId id="330" r:id="rId96"/>
    <p:sldId id="331" r:id="rId97"/>
    <p:sldId id="332" r:id="rId98"/>
    <p:sldId id="333" r:id="rId99"/>
    <p:sldId id="289" r:id="rId100"/>
    <p:sldId id="270" r:id="rId101"/>
    <p:sldId id="271" r:id="rId102"/>
    <p:sldId id="272" r:id="rId103"/>
    <p:sldId id="269" r:id="rId104"/>
    <p:sldId id="334" r:id="rId105"/>
    <p:sldId id="386" r:id="rId106"/>
    <p:sldId id="336" r:id="rId107"/>
    <p:sldId id="337" r:id="rId108"/>
    <p:sldId id="338" r:id="rId109"/>
    <p:sldId id="339" r:id="rId110"/>
    <p:sldId id="277" r:id="rId111"/>
    <p:sldId id="388" r:id="rId112"/>
    <p:sldId id="273" r:id="rId113"/>
    <p:sldId id="347" r:id="rId114"/>
  </p:sldIdLst>
  <p:sldSz cx="9144000" cy="6858000" type="screen4x3"/>
  <p:notesSz cx="6858000" cy="9144000"/>
  <p:defaultTextStyle>
    <a:defPPr>
      <a:defRPr lang="en-US"/>
    </a:defPPr>
    <a:lvl1pPr algn="r" rtl="0" eaLnBrk="0" fontAlgn="base" hangingPunct="0">
      <a:spcBef>
        <a:spcPct val="0"/>
      </a:spcBef>
      <a:spcAft>
        <a:spcPct val="0"/>
      </a:spcAft>
      <a:defRPr sz="1400" kern="1200">
        <a:solidFill>
          <a:srgbClr val="000000"/>
        </a:solidFill>
        <a:latin typeface="Arial Narrow" charset="0"/>
        <a:ea typeface="ＭＳ Ｐゴシック" charset="0"/>
        <a:cs typeface="ＭＳ Ｐゴシック" charset="0"/>
      </a:defRPr>
    </a:lvl1pPr>
    <a:lvl2pPr marL="457200" algn="r" rtl="0" eaLnBrk="0" fontAlgn="base" hangingPunct="0">
      <a:spcBef>
        <a:spcPct val="0"/>
      </a:spcBef>
      <a:spcAft>
        <a:spcPct val="0"/>
      </a:spcAft>
      <a:defRPr sz="1400" kern="1200">
        <a:solidFill>
          <a:srgbClr val="000000"/>
        </a:solidFill>
        <a:latin typeface="Arial Narrow" charset="0"/>
        <a:ea typeface="ＭＳ Ｐゴシック" charset="0"/>
        <a:cs typeface="ＭＳ Ｐゴシック" charset="0"/>
      </a:defRPr>
    </a:lvl2pPr>
    <a:lvl3pPr marL="914400" algn="r" rtl="0" eaLnBrk="0" fontAlgn="base" hangingPunct="0">
      <a:spcBef>
        <a:spcPct val="0"/>
      </a:spcBef>
      <a:spcAft>
        <a:spcPct val="0"/>
      </a:spcAft>
      <a:defRPr sz="1400" kern="1200">
        <a:solidFill>
          <a:srgbClr val="000000"/>
        </a:solidFill>
        <a:latin typeface="Arial Narrow" charset="0"/>
        <a:ea typeface="ＭＳ Ｐゴシック" charset="0"/>
        <a:cs typeface="ＭＳ Ｐゴシック" charset="0"/>
      </a:defRPr>
    </a:lvl3pPr>
    <a:lvl4pPr marL="1371600" algn="r" rtl="0" eaLnBrk="0" fontAlgn="base" hangingPunct="0">
      <a:spcBef>
        <a:spcPct val="0"/>
      </a:spcBef>
      <a:spcAft>
        <a:spcPct val="0"/>
      </a:spcAft>
      <a:defRPr sz="1400" kern="1200">
        <a:solidFill>
          <a:srgbClr val="000000"/>
        </a:solidFill>
        <a:latin typeface="Arial Narrow" charset="0"/>
        <a:ea typeface="ＭＳ Ｐゴシック" charset="0"/>
        <a:cs typeface="ＭＳ Ｐゴシック" charset="0"/>
      </a:defRPr>
    </a:lvl4pPr>
    <a:lvl5pPr marL="1828800" algn="r" rtl="0" eaLnBrk="0" fontAlgn="base" hangingPunct="0">
      <a:spcBef>
        <a:spcPct val="0"/>
      </a:spcBef>
      <a:spcAft>
        <a:spcPct val="0"/>
      </a:spcAft>
      <a:defRPr sz="1400"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1400"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1400"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1400"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1400" kern="1200">
        <a:solidFill>
          <a:srgbClr val="000000"/>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006600"/>
    <a:srgbClr val="66FFCC"/>
    <a:srgbClr val="FF5050"/>
    <a:srgbClr val="CCFFFF"/>
    <a:srgbClr val="00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96" y="-344"/>
      </p:cViewPr>
      <p:guideLst>
        <p:guide orient="horz" pos="31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76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20" Type="http://schemas.openxmlformats.org/officeDocument/2006/relationships/tableStyles" Target="tableStyle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00" Type="http://schemas.openxmlformats.org/officeDocument/2006/relationships/slide" Target="slides/slide88.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Times New Roman" pitchFamily="18" charset="0"/>
                <a:ea typeface="+mn-ea"/>
                <a:cs typeface="Times New Roman" pitchFamily="18" charset="0"/>
              </a:defRPr>
            </a:lvl1pPr>
          </a:lstStyle>
          <a:p>
            <a:pPr>
              <a:defRPr/>
            </a:pPr>
            <a:endParaRPr lang="en-US"/>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Times New Roman" pitchFamily="18" charset="0"/>
                <a:ea typeface="+mn-ea"/>
                <a:cs typeface="Times New Roman" pitchFamily="18" charset="0"/>
              </a:defRPr>
            </a:lvl1pPr>
          </a:lstStyle>
          <a:p>
            <a:pPr>
              <a:defRPr/>
            </a:pPr>
            <a:endParaRPr lang="en-US"/>
          </a:p>
        </p:txBody>
      </p:sp>
      <p:sp>
        <p:nvSpPr>
          <p:cNvPr id="12186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imes New Roman" pitchFamily="18" charset="0"/>
                <a:ea typeface="+mn-ea"/>
                <a:cs typeface="Times New Roman" pitchFamily="18" charset="0"/>
              </a:defRPr>
            </a:lvl1pPr>
          </a:lstStyle>
          <a:p>
            <a:pPr>
              <a:defRPr/>
            </a:pPr>
            <a:endParaRPr 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imes New Roman" charset="0"/>
                <a:cs typeface="Times New Roman" charset="0"/>
              </a:defRPr>
            </a:lvl1pPr>
          </a:lstStyle>
          <a:p>
            <a:pPr>
              <a:defRPr/>
            </a:pPr>
            <a:fld id="{2AA30002-2DE3-0E44-829C-A61CFBA6CC9B}" type="slidenum">
              <a:rPr lang="en-US"/>
              <a:pPr>
                <a:defRPr/>
              </a:pPr>
              <a:t>‹#›</a:t>
            </a:fld>
            <a:endParaRPr lang="en-US"/>
          </a:p>
        </p:txBody>
      </p:sp>
    </p:spTree>
    <p:extLst>
      <p:ext uri="{BB962C8B-B14F-4D97-AF65-F5344CB8AC3E}">
        <p14:creationId xmlns:p14="http://schemas.microsoft.com/office/powerpoint/2010/main" val="3465633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9883252-B0E1-0B4E-BDF1-F6C7179BAA9A}" type="slidenum">
              <a:rPr lang="en-US" sz="1200">
                <a:latin typeface="Times New Roman" charset="0"/>
              </a:rPr>
              <a:pPr/>
              <a:t>1</a:t>
            </a:fld>
            <a:endParaRPr lang="en-US" sz="1200">
              <a:latin typeface="Times New Roman" charset="0"/>
            </a:endParaRPr>
          </a:p>
        </p:txBody>
      </p:sp>
      <p:sp>
        <p:nvSpPr>
          <p:cNvPr id="123906" name="Rectangle 1026"/>
          <p:cNvSpPr>
            <a:spLocks noGrp="1" noRot="1" noChangeAspect="1" noChangeArrowheads="1" noTextEdit="1"/>
          </p:cNvSpPr>
          <p:nvPr>
            <p:ph type="sldImg"/>
          </p:nvPr>
        </p:nvSpPr>
        <p:spPr>
          <a:ln/>
        </p:spPr>
      </p:sp>
      <p:sp>
        <p:nvSpPr>
          <p:cNvPr id="1239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80DD7D3-AEFA-C54F-A6B1-F7502364215F}" type="slidenum">
              <a:rPr lang="en-US" sz="1200">
                <a:solidFill>
                  <a:schemeClr val="tx1"/>
                </a:solidFill>
                <a:latin typeface="Times New Roman" charset="0"/>
              </a:rPr>
              <a:pPr/>
              <a:t>10</a:t>
            </a:fld>
            <a:endParaRPr lang="en-US" sz="1200">
              <a:solidFill>
                <a:schemeClr val="tx1"/>
              </a:solidFill>
              <a:latin typeface="Times New Roman" charset="0"/>
            </a:endParaRPr>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04ABF15-ADDD-7445-915A-FFAAEAE7BA08}" type="slidenum">
              <a:rPr lang="en-US" sz="1200">
                <a:solidFill>
                  <a:schemeClr val="tx1"/>
                </a:solidFill>
                <a:latin typeface="Times New Roman" charset="0"/>
              </a:rPr>
              <a:pPr/>
              <a:t>101</a:t>
            </a:fld>
            <a:endParaRPr lang="en-US" sz="1200">
              <a:solidFill>
                <a:schemeClr val="tx1"/>
              </a:solidFill>
              <a:latin typeface="Times New Roman" charset="0"/>
            </a:endParaRPr>
          </a:p>
        </p:txBody>
      </p:sp>
      <p:sp>
        <p:nvSpPr>
          <p:cNvPr id="327682" name="Rectangle 2"/>
          <p:cNvSpPr>
            <a:spLocks noRo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19F63A7-87A2-1E42-8755-13DE916B1A99}" type="slidenum">
              <a:rPr lang="en-US" sz="1200">
                <a:solidFill>
                  <a:schemeClr val="tx1"/>
                </a:solidFill>
                <a:latin typeface="Times New Roman" charset="0"/>
              </a:rPr>
              <a:pPr/>
              <a:t>102</a:t>
            </a:fld>
            <a:endParaRPr lang="en-US" sz="1200">
              <a:solidFill>
                <a:schemeClr val="tx1"/>
              </a:solidFill>
              <a:latin typeface="Times New Roman" charset="0"/>
            </a:endParaRPr>
          </a:p>
        </p:txBody>
      </p:sp>
      <p:sp>
        <p:nvSpPr>
          <p:cNvPr id="329730" name="Rectangle 2"/>
          <p:cNvSpPr>
            <a:spLocks noChangeArrowheads="1" noTextEdit="1"/>
          </p:cNvSpPr>
          <p:nvPr>
            <p:ph type="sldImg"/>
          </p:nvPr>
        </p:nvSpPr>
        <p:spPr>
          <a:solidFill>
            <a:srgbClr val="FFFFFF"/>
          </a:solidFill>
          <a:ln/>
        </p:spPr>
      </p:sp>
      <p:sp>
        <p:nvSpPr>
          <p:cNvPr id="32973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BBDB1CF-4BBB-014C-BFC9-882811CCA40D}" type="slidenum">
              <a:rPr lang="en-US" sz="1200">
                <a:solidFill>
                  <a:schemeClr val="tx1"/>
                </a:solidFill>
                <a:latin typeface="Times New Roman" charset="0"/>
              </a:rPr>
              <a:pPr/>
              <a:t>11</a:t>
            </a:fld>
            <a:endParaRPr lang="en-US" sz="1200">
              <a:solidFill>
                <a:schemeClr val="tx1"/>
              </a:solidFill>
              <a:latin typeface="Times New Roman" charset="0"/>
            </a:endParaRPr>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7684C01-B168-D449-806A-7BB100C896CD}" type="slidenum">
              <a:rPr lang="en-US" sz="1200">
                <a:solidFill>
                  <a:schemeClr val="tx1"/>
                </a:solidFill>
                <a:latin typeface="Times New Roman" charset="0"/>
              </a:rPr>
              <a:pPr/>
              <a:t>12</a:t>
            </a:fld>
            <a:endParaRPr lang="en-US" sz="1200">
              <a:solidFill>
                <a:schemeClr val="tx1"/>
              </a:solidFill>
              <a:latin typeface="Times New Roman" charset="0"/>
            </a:endParaRPr>
          </a:p>
        </p:txBody>
      </p:sp>
      <p:sp>
        <p:nvSpPr>
          <p:cNvPr id="146434" name="Rectangle 2"/>
          <p:cNvSpPr>
            <a:spLocks noRo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1E3A669-E14D-124E-B566-F18303501D5C}" type="slidenum">
              <a:rPr lang="en-US" sz="1200">
                <a:solidFill>
                  <a:schemeClr val="tx1"/>
                </a:solidFill>
                <a:latin typeface="Times New Roman" charset="0"/>
              </a:rPr>
              <a:pPr/>
              <a:t>13</a:t>
            </a:fld>
            <a:endParaRPr lang="en-US" sz="1200">
              <a:solidFill>
                <a:schemeClr val="tx1"/>
              </a:solidFill>
              <a:latin typeface="Times New Roman" charset="0"/>
            </a:endParaRPr>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95D9875-193D-1546-A0D7-21FE6EF8AF2F}" type="slidenum">
              <a:rPr lang="en-US" sz="1200">
                <a:latin typeface="Times New Roman" charset="0"/>
              </a:rPr>
              <a:pPr/>
              <a:t>14</a:t>
            </a:fld>
            <a:endParaRPr lang="en-US" sz="1200">
              <a:latin typeface="Times New Roman"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rPr>
              <a:t>#14 in original file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2D7B374-B3EE-8940-A58B-032A8EA579BD}" type="slidenum">
              <a:rPr lang="en-US" sz="1200">
                <a:latin typeface="Times New Roman" charset="0"/>
              </a:rPr>
              <a:pPr/>
              <a:t>15</a:t>
            </a:fld>
            <a:endParaRPr lang="en-US" sz="1200">
              <a:latin typeface="Times New Roman"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rPr>
              <a:t>#15 in original file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DCDF86C-AE53-8D41-B19F-84193AE23DF3}" type="slidenum">
              <a:rPr lang="en-US" sz="1200">
                <a:solidFill>
                  <a:schemeClr val="tx1"/>
                </a:solidFill>
                <a:latin typeface="Times New Roman" charset="0"/>
              </a:rPr>
              <a:pPr/>
              <a:t>16</a:t>
            </a:fld>
            <a:endParaRPr lang="en-US" sz="1200">
              <a:solidFill>
                <a:schemeClr val="tx1"/>
              </a:solidFill>
              <a:latin typeface="Times New Roman" charset="0"/>
            </a:endParaRPr>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8E86EB9-0CE1-0543-9FF6-133033FD8DC5}" type="slidenum">
              <a:rPr lang="en-US" sz="1200">
                <a:solidFill>
                  <a:schemeClr val="tx1"/>
                </a:solidFill>
                <a:latin typeface="Times New Roman" charset="0"/>
              </a:rPr>
              <a:pPr/>
              <a:t>17</a:t>
            </a:fld>
            <a:endParaRPr lang="en-US" sz="1200">
              <a:solidFill>
                <a:schemeClr val="tx1"/>
              </a:solidFill>
              <a:latin typeface="Times New Roman" charset="0"/>
            </a:endParaRPr>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37B8C59-1CDF-EB42-8932-C7EF45132A9A}" type="slidenum">
              <a:rPr lang="en-US" sz="1200">
                <a:solidFill>
                  <a:schemeClr val="tx1"/>
                </a:solidFill>
                <a:latin typeface="Times New Roman" charset="0"/>
              </a:rPr>
              <a:pPr/>
              <a:t>18</a:t>
            </a:fld>
            <a:endParaRPr lang="en-US" sz="1200">
              <a:solidFill>
                <a:schemeClr val="tx1"/>
              </a:solidFill>
              <a:latin typeface="Times New Roman" charset="0"/>
            </a:endParaRPr>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636C2F4-E6F0-334C-9E49-BA50ABA6E519}" type="slidenum">
              <a:rPr lang="en-US" sz="1200">
                <a:solidFill>
                  <a:schemeClr val="tx1"/>
                </a:solidFill>
                <a:latin typeface="Times New Roman" charset="0"/>
              </a:rPr>
              <a:pPr/>
              <a:t>20</a:t>
            </a:fld>
            <a:endParaRPr lang="en-US" sz="1200">
              <a:solidFill>
                <a:schemeClr val="tx1"/>
              </a:solidFill>
              <a:latin typeface="Times New Roman" charset="0"/>
            </a:endParaRPr>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87C0930-9A93-2345-ABB7-3CD71EF7C0DE}" type="slidenum">
              <a:rPr lang="en-US" sz="1200">
                <a:solidFill>
                  <a:schemeClr val="tx1"/>
                </a:solidFill>
                <a:latin typeface="Times New Roman" charset="0"/>
              </a:rPr>
              <a:pPr/>
              <a:t>2</a:t>
            </a:fld>
            <a:endParaRPr lang="en-US" sz="1200">
              <a:solidFill>
                <a:schemeClr val="tx1"/>
              </a:solidFill>
              <a:latin typeface="Times New Roman" charset="0"/>
            </a:endParaRPr>
          </a:p>
        </p:txBody>
      </p:sp>
      <p:sp>
        <p:nvSpPr>
          <p:cNvPr id="125954" name="Rectangle 2"/>
          <p:cNvSpPr>
            <a:spLocks noRo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8AA0BC6-4DEB-4148-B9C6-697D794787BF}" type="slidenum">
              <a:rPr lang="en-US" sz="1200">
                <a:solidFill>
                  <a:schemeClr val="tx1"/>
                </a:solidFill>
                <a:latin typeface="Times New Roman" charset="0"/>
              </a:rPr>
              <a:pPr/>
              <a:t>21</a:t>
            </a:fld>
            <a:endParaRPr lang="en-US" sz="1200">
              <a:solidFill>
                <a:schemeClr val="tx1"/>
              </a:solidFill>
              <a:latin typeface="Times New Roman" charset="0"/>
            </a:endParaRPr>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3996FE5-E66E-D24D-BAFD-D5FF405D9721}" type="slidenum">
              <a:rPr lang="en-US" sz="1200">
                <a:solidFill>
                  <a:schemeClr val="tx1"/>
                </a:solidFill>
                <a:latin typeface="Times New Roman" charset="0"/>
              </a:rPr>
              <a:pPr/>
              <a:t>22</a:t>
            </a:fld>
            <a:endParaRPr lang="en-US" sz="1200">
              <a:solidFill>
                <a:schemeClr val="tx1"/>
              </a:solidFill>
              <a:latin typeface="Times New Roman" charset="0"/>
            </a:endParaRPr>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DB85176-C78E-C847-826F-9D2E0A02BB92}" type="slidenum">
              <a:rPr lang="en-US" sz="1200">
                <a:solidFill>
                  <a:schemeClr val="tx1"/>
                </a:solidFill>
                <a:latin typeface="Times New Roman" charset="0"/>
              </a:rPr>
              <a:pPr/>
              <a:t>23</a:t>
            </a:fld>
            <a:endParaRPr lang="en-US" sz="1200">
              <a:solidFill>
                <a:schemeClr val="tx1"/>
              </a:solidFill>
              <a:latin typeface="Times New Roman" charset="0"/>
            </a:endParaRPr>
          </a:p>
        </p:txBody>
      </p:sp>
      <p:sp>
        <p:nvSpPr>
          <p:cNvPr id="167938" name="Rectangle 1026"/>
          <p:cNvSpPr>
            <a:spLocks noRot="1" noChangeArrowheads="1" noTextEdit="1"/>
          </p:cNvSpPr>
          <p:nvPr>
            <p:ph type="sldImg"/>
          </p:nvPr>
        </p:nvSpPr>
        <p:spPr>
          <a:ln/>
        </p:spPr>
      </p:sp>
      <p:sp>
        <p:nvSpPr>
          <p:cNvPr id="1679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59C1B05-F903-F746-A8BE-CBE34A3BDE9C}" type="slidenum">
              <a:rPr lang="en-US" sz="1200">
                <a:solidFill>
                  <a:schemeClr val="tx1"/>
                </a:solidFill>
                <a:latin typeface="Times New Roman" charset="0"/>
              </a:rPr>
              <a:pPr/>
              <a:t>24</a:t>
            </a:fld>
            <a:endParaRPr lang="en-US" sz="1200">
              <a:solidFill>
                <a:schemeClr val="tx1"/>
              </a:solidFill>
              <a:latin typeface="Times New Roman" charset="0"/>
            </a:endParaRPr>
          </a:p>
        </p:txBody>
      </p:sp>
      <p:sp>
        <p:nvSpPr>
          <p:cNvPr id="169986" name="Rectangle 2"/>
          <p:cNvSpPr>
            <a:spLocks noRo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794B251-46D0-1748-A3BB-43504AB32E99}" type="slidenum">
              <a:rPr lang="en-US" sz="1200">
                <a:solidFill>
                  <a:schemeClr val="tx1"/>
                </a:solidFill>
                <a:latin typeface="Times New Roman" charset="0"/>
              </a:rPr>
              <a:pPr/>
              <a:t>25</a:t>
            </a:fld>
            <a:endParaRPr lang="en-US" sz="1200">
              <a:solidFill>
                <a:schemeClr val="tx1"/>
              </a:solidFill>
              <a:latin typeface="Times New Roman" charset="0"/>
            </a:endParaRPr>
          </a:p>
        </p:txBody>
      </p:sp>
      <p:sp>
        <p:nvSpPr>
          <p:cNvPr id="172034" name="Rectangle 2"/>
          <p:cNvSpPr>
            <a:spLocks noChangeArrowheads="1" noTextEdit="1"/>
          </p:cNvSpPr>
          <p:nvPr>
            <p:ph type="sldImg"/>
          </p:nvPr>
        </p:nvSpPr>
        <p:spPr>
          <a:solidFill>
            <a:srgbClr val="FFFFFF"/>
          </a:solidFill>
          <a:ln/>
        </p:spPr>
      </p:sp>
      <p:sp>
        <p:nvSpPr>
          <p:cNvPr id="172035"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F6EB2F6-9519-1A45-BC9C-164F6FFD5D94}" type="slidenum">
              <a:rPr lang="en-US" sz="1200">
                <a:solidFill>
                  <a:schemeClr val="tx1"/>
                </a:solidFill>
                <a:latin typeface="Times New Roman" charset="0"/>
              </a:rPr>
              <a:pPr/>
              <a:t>26</a:t>
            </a:fld>
            <a:endParaRPr lang="en-US" sz="1200">
              <a:solidFill>
                <a:schemeClr val="tx1"/>
              </a:solidFill>
              <a:latin typeface="Times New Roman" charset="0"/>
            </a:endParaRPr>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C7D3C73-96AB-1A46-9156-6B49CA8F3E4F}" type="slidenum">
              <a:rPr lang="en-US" sz="1200">
                <a:latin typeface="Times New Roman" charset="0"/>
              </a:rPr>
              <a:pPr/>
              <a:t>27</a:t>
            </a:fld>
            <a:endParaRPr lang="en-US" sz="1200">
              <a:latin typeface="Times New Roman"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E743101-B8E6-5845-8C47-97117D82B4EA}" type="slidenum">
              <a:rPr lang="en-US" sz="1200">
                <a:solidFill>
                  <a:schemeClr val="tx1"/>
                </a:solidFill>
                <a:latin typeface="Times New Roman" charset="0"/>
              </a:rPr>
              <a:pPr/>
              <a:t>28</a:t>
            </a:fld>
            <a:endParaRPr lang="en-US" sz="1200">
              <a:solidFill>
                <a:schemeClr val="tx1"/>
              </a:solidFill>
              <a:latin typeface="Times New Roman" charset="0"/>
            </a:endParaRPr>
          </a:p>
        </p:txBody>
      </p:sp>
      <p:sp>
        <p:nvSpPr>
          <p:cNvPr id="178178" name="Rectangle 2"/>
          <p:cNvSpPr>
            <a:spLocks noChangeArrowheads="1" noTextEdit="1"/>
          </p:cNvSpPr>
          <p:nvPr>
            <p:ph type="sldImg"/>
          </p:nvPr>
        </p:nvSpPr>
        <p:spPr>
          <a:solidFill>
            <a:srgbClr val="FFFFFF"/>
          </a:solidFill>
          <a:ln/>
        </p:spPr>
      </p:sp>
      <p:sp>
        <p:nvSpPr>
          <p:cNvPr id="1781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3CDD643-50D1-7B44-8986-3B9A6F4145F8}" type="slidenum">
              <a:rPr lang="en-US" sz="1200">
                <a:solidFill>
                  <a:schemeClr val="tx1"/>
                </a:solidFill>
                <a:latin typeface="Times New Roman" charset="0"/>
              </a:rPr>
              <a:pPr/>
              <a:t>29</a:t>
            </a:fld>
            <a:endParaRPr lang="en-US" sz="1200">
              <a:solidFill>
                <a:schemeClr val="tx1"/>
              </a:solidFill>
              <a:latin typeface="Times New Roman" charset="0"/>
            </a:endParaRPr>
          </a:p>
        </p:txBody>
      </p:sp>
      <p:sp>
        <p:nvSpPr>
          <p:cNvPr id="180226" name="Rectangle 2"/>
          <p:cNvSpPr>
            <a:spLocks noChangeArrowheads="1" noTextEdit="1"/>
          </p:cNvSpPr>
          <p:nvPr>
            <p:ph type="sldImg"/>
          </p:nvPr>
        </p:nvSpPr>
        <p:spPr>
          <a:solidFill>
            <a:srgbClr val="FFFFFF"/>
          </a:solidFill>
          <a:ln/>
        </p:spPr>
      </p:sp>
      <p:sp>
        <p:nvSpPr>
          <p:cNvPr id="1802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24924DA-1D1B-C24D-A434-A4C254B15542}" type="slidenum">
              <a:rPr lang="en-US" sz="1200">
                <a:solidFill>
                  <a:schemeClr val="tx1"/>
                </a:solidFill>
                <a:latin typeface="Times New Roman" charset="0"/>
              </a:rPr>
              <a:pPr/>
              <a:t>30</a:t>
            </a:fld>
            <a:endParaRPr lang="en-US" sz="1200">
              <a:solidFill>
                <a:schemeClr val="tx1"/>
              </a:solidFill>
              <a:latin typeface="Times New Roman" charset="0"/>
            </a:endParaRPr>
          </a:p>
        </p:txBody>
      </p:sp>
      <p:sp>
        <p:nvSpPr>
          <p:cNvPr id="182274" name="Rectangle 2"/>
          <p:cNvSpPr>
            <a:spLocks noChangeArrowheads="1" noTextEdit="1"/>
          </p:cNvSpPr>
          <p:nvPr>
            <p:ph type="sldImg"/>
          </p:nvPr>
        </p:nvSpPr>
        <p:spPr>
          <a:solidFill>
            <a:srgbClr val="FFFFFF"/>
          </a:solidFill>
          <a:ln/>
        </p:spPr>
      </p:sp>
      <p:sp>
        <p:nvSpPr>
          <p:cNvPr id="182275"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AA487524-79B9-014D-B187-DC83578DE3BC}" type="slidenum">
              <a:rPr lang="en-US" sz="1200">
                <a:solidFill>
                  <a:schemeClr val="tx1"/>
                </a:solidFill>
                <a:latin typeface="Times New Roman" charset="0"/>
              </a:rPr>
              <a:pPr/>
              <a:t>3</a:t>
            </a:fld>
            <a:endParaRPr lang="en-US" sz="1200">
              <a:solidFill>
                <a:schemeClr val="tx1"/>
              </a:solidFill>
              <a:latin typeface="Times New Roman" charset="0"/>
            </a:endParaRPr>
          </a:p>
        </p:txBody>
      </p:sp>
      <p:sp>
        <p:nvSpPr>
          <p:cNvPr id="128002" name="Rectangle 2"/>
          <p:cNvSpPr>
            <a:spLocks noRo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b"/>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DD5D979-DBFA-E643-A542-785F5B860A31}" type="slidenum">
              <a:rPr lang="en-US" sz="1200">
                <a:solidFill>
                  <a:schemeClr val="tx1"/>
                </a:solidFill>
                <a:latin typeface="Times New Roman" charset="0"/>
              </a:rPr>
              <a:pPr/>
              <a:t>31</a:t>
            </a:fld>
            <a:endParaRPr lang="en-US" sz="1200">
              <a:solidFill>
                <a:schemeClr val="tx1"/>
              </a:solidFill>
              <a:latin typeface="Times New Roman" charset="0"/>
            </a:endParaRPr>
          </a:p>
        </p:txBody>
      </p:sp>
      <p:sp>
        <p:nvSpPr>
          <p:cNvPr id="184322" name="Rectangle 2"/>
          <p:cNvSpPr>
            <a:spLocks noChangeArrowheads="1" noTextEdit="1"/>
          </p:cNvSpPr>
          <p:nvPr>
            <p:ph type="sldImg"/>
          </p:nvPr>
        </p:nvSpPr>
        <p:spPr>
          <a:ln/>
        </p:spPr>
      </p:sp>
      <p:sp>
        <p:nvSpPr>
          <p:cNvPr id="1843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lstStyle/>
          <a:p>
            <a:pPr eaLnBrk="1" hangingPunct="1"/>
            <a:endParaRPr lang="en-US">
              <a:latin typeface="Times New Roman"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475D1A94-44F6-3A44-ADE2-19EAB81F2EBA}" type="slidenum">
              <a:rPr lang="en-US" sz="1200">
                <a:solidFill>
                  <a:schemeClr val="tx1"/>
                </a:solidFill>
                <a:latin typeface="Times New Roman" charset="0"/>
              </a:rPr>
              <a:pPr/>
              <a:t>32</a:t>
            </a:fld>
            <a:endParaRPr lang="en-US" sz="1200">
              <a:solidFill>
                <a:schemeClr val="tx1"/>
              </a:solidFill>
              <a:latin typeface="Times New Roman" charset="0"/>
            </a:endParaRPr>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3BAD536-A632-5B40-9F78-99DA3FF0359E}" type="slidenum">
              <a:rPr lang="en-US" sz="1200">
                <a:solidFill>
                  <a:schemeClr val="tx1"/>
                </a:solidFill>
                <a:latin typeface="Times New Roman" charset="0"/>
              </a:rPr>
              <a:pPr/>
              <a:t>33</a:t>
            </a:fld>
            <a:endParaRPr lang="en-US" sz="1200">
              <a:solidFill>
                <a:schemeClr val="tx1"/>
              </a:solidFill>
              <a:latin typeface="Times New Roman" charset="0"/>
            </a:endParaRPr>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DB94925-01B8-7640-9AB9-DF95332105BA}" type="slidenum">
              <a:rPr lang="en-US" sz="1200">
                <a:solidFill>
                  <a:schemeClr val="tx1"/>
                </a:solidFill>
                <a:latin typeface="Times New Roman" charset="0"/>
              </a:rPr>
              <a:pPr/>
              <a:t>34</a:t>
            </a:fld>
            <a:endParaRPr lang="en-US" sz="1200">
              <a:solidFill>
                <a:schemeClr val="tx1"/>
              </a:solidFill>
              <a:latin typeface="Times New Roman" charset="0"/>
            </a:endParaRPr>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DCB237B-1FC8-194B-8F00-9AC477173FD4}" type="slidenum">
              <a:rPr lang="en-US" sz="1200">
                <a:solidFill>
                  <a:schemeClr val="tx1"/>
                </a:solidFill>
                <a:latin typeface="Times New Roman" charset="0"/>
              </a:rPr>
              <a:pPr/>
              <a:t>35</a:t>
            </a:fld>
            <a:endParaRPr lang="en-US" sz="1200">
              <a:solidFill>
                <a:schemeClr val="tx1"/>
              </a:solidFill>
              <a:latin typeface="Times New Roman" charset="0"/>
            </a:endParaRPr>
          </a:p>
        </p:txBody>
      </p:sp>
      <p:sp>
        <p:nvSpPr>
          <p:cNvPr id="192514" name="Rectangle 2"/>
          <p:cNvSpPr>
            <a:spLocks noRo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CCB9321-FAC5-104E-91F4-485729C33855}" type="slidenum">
              <a:rPr lang="en-US" sz="1200">
                <a:solidFill>
                  <a:schemeClr val="tx1"/>
                </a:solidFill>
                <a:latin typeface="Times New Roman" charset="0"/>
              </a:rPr>
              <a:pPr/>
              <a:t>36</a:t>
            </a:fld>
            <a:endParaRPr lang="en-US" sz="1200">
              <a:solidFill>
                <a:schemeClr val="tx1"/>
              </a:solidFill>
              <a:latin typeface="Times New Roman" charset="0"/>
            </a:endParaRPr>
          </a:p>
        </p:txBody>
      </p:sp>
      <p:sp>
        <p:nvSpPr>
          <p:cNvPr id="194562" name="Rectangle 2"/>
          <p:cNvSpPr>
            <a:spLocks noChangeArrowheads="1" noTextEdit="1"/>
          </p:cNvSpPr>
          <p:nvPr>
            <p:ph type="sldImg"/>
          </p:nvPr>
        </p:nvSpPr>
        <p:spPr>
          <a:solidFill>
            <a:srgbClr val="FFFFFF"/>
          </a:solidFill>
          <a:ln/>
        </p:spPr>
      </p:sp>
      <p:sp>
        <p:nvSpPr>
          <p:cNvPr id="194563"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EB875E8-D94A-4E41-B15E-03BA4F54C004}" type="slidenum">
              <a:rPr lang="en-US" sz="1200">
                <a:solidFill>
                  <a:schemeClr val="tx1"/>
                </a:solidFill>
                <a:latin typeface="Times New Roman" charset="0"/>
              </a:rPr>
              <a:pPr/>
              <a:t>37</a:t>
            </a:fld>
            <a:endParaRPr lang="en-US" sz="1200">
              <a:solidFill>
                <a:schemeClr val="tx1"/>
              </a:solidFill>
              <a:latin typeface="Times New Roman" charset="0"/>
            </a:endParaRPr>
          </a:p>
        </p:txBody>
      </p:sp>
      <p:sp>
        <p:nvSpPr>
          <p:cNvPr id="196610" name="Rectangle 2"/>
          <p:cNvSpPr>
            <a:spLocks noChangeArrowheads="1" noTextEdit="1"/>
          </p:cNvSpPr>
          <p:nvPr>
            <p:ph type="sldImg"/>
          </p:nvPr>
        </p:nvSpPr>
        <p:spPr>
          <a:solidFill>
            <a:srgbClr val="FFFFFF"/>
          </a:solidFill>
          <a:ln/>
        </p:spPr>
      </p:sp>
      <p:sp>
        <p:nvSpPr>
          <p:cNvPr id="1966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E74BA2C-B259-E74D-B6B4-0B9402B7DBD4}" type="slidenum">
              <a:rPr lang="en-US" sz="1200">
                <a:solidFill>
                  <a:schemeClr val="tx1"/>
                </a:solidFill>
                <a:latin typeface="Times New Roman" charset="0"/>
              </a:rPr>
              <a:pPr/>
              <a:t>38</a:t>
            </a:fld>
            <a:endParaRPr lang="en-US" sz="1200">
              <a:solidFill>
                <a:schemeClr val="tx1"/>
              </a:solidFill>
              <a:latin typeface="Times New Roman" charset="0"/>
            </a:endParaRPr>
          </a:p>
        </p:txBody>
      </p:sp>
      <p:sp>
        <p:nvSpPr>
          <p:cNvPr id="198658" name="Rectangle 2"/>
          <p:cNvSpPr>
            <a:spLocks noChangeArrowheads="1" noTextEdit="1"/>
          </p:cNvSpPr>
          <p:nvPr>
            <p:ph type="sldImg"/>
          </p:nvPr>
        </p:nvSpPr>
        <p:spPr>
          <a:solidFill>
            <a:srgbClr val="FFFFFF"/>
          </a:solidFill>
          <a:ln/>
        </p:spPr>
      </p:sp>
      <p:sp>
        <p:nvSpPr>
          <p:cNvPr id="198659"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fld id="{46346957-04F7-C242-9723-77A967ED2605}" type="slidenum">
              <a:rPr lang="en-US" sz="1200">
                <a:solidFill>
                  <a:schemeClr val="tx1"/>
                </a:solidFill>
                <a:latin typeface="Times New Roman" charset="0"/>
              </a:rPr>
              <a:pPr eaLnBrk="1" hangingPunct="1"/>
              <a:t>39</a:t>
            </a:fld>
            <a:endParaRPr lang="en-US" sz="1200">
              <a:solidFill>
                <a:schemeClr val="tx1"/>
              </a:solidFill>
              <a:latin typeface="Times New Roman" charset="0"/>
            </a:endParaRPr>
          </a:p>
        </p:txBody>
      </p:sp>
      <p:sp>
        <p:nvSpPr>
          <p:cNvPr id="200706" name="Rectangle 2"/>
          <p:cNvSpPr>
            <a:spLocks noChangeArrowheads="1" noTextEdit="1"/>
          </p:cNvSpPr>
          <p:nvPr>
            <p:ph type="sldImg"/>
          </p:nvPr>
        </p:nvSpPr>
        <p:spPr>
          <a:solidFill>
            <a:srgbClr val="FFFFFF"/>
          </a:solidFill>
          <a:ln/>
        </p:spPr>
      </p:sp>
      <p:sp>
        <p:nvSpPr>
          <p:cNvPr id="200707"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5B02FEF-0F14-6242-A87B-23B195104E94}" type="slidenum">
              <a:rPr lang="en-US" sz="1200">
                <a:solidFill>
                  <a:schemeClr val="tx1"/>
                </a:solidFill>
                <a:latin typeface="Times New Roman" charset="0"/>
              </a:rPr>
              <a:pPr/>
              <a:t>40</a:t>
            </a:fld>
            <a:endParaRPr lang="en-US" sz="1200">
              <a:solidFill>
                <a:schemeClr val="tx1"/>
              </a:solidFill>
              <a:latin typeface="Times New Roman" charset="0"/>
            </a:endParaRPr>
          </a:p>
        </p:txBody>
      </p:sp>
      <p:sp>
        <p:nvSpPr>
          <p:cNvPr id="202754" name="Rectangle 2"/>
          <p:cNvSpPr>
            <a:spLocks noChangeArrowheads="1" noTextEdit="1"/>
          </p:cNvSpPr>
          <p:nvPr>
            <p:ph type="sldImg"/>
          </p:nvPr>
        </p:nvSpPr>
        <p:spPr>
          <a:solidFill>
            <a:srgbClr val="FFFFFF"/>
          </a:solidFill>
          <a:ln/>
        </p:spPr>
      </p:sp>
      <p:sp>
        <p:nvSpPr>
          <p:cNvPr id="202755"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D41E31B-272F-4B4B-A750-CCF66CFEC21C}" type="slidenum">
              <a:rPr lang="en-US" sz="1200">
                <a:solidFill>
                  <a:schemeClr val="tx1"/>
                </a:solidFill>
                <a:latin typeface="Times New Roman" charset="0"/>
              </a:rPr>
              <a:pPr/>
              <a:t>4</a:t>
            </a:fld>
            <a:endParaRPr lang="en-US" sz="1200">
              <a:solidFill>
                <a:schemeClr val="tx1"/>
              </a:solidFill>
              <a:latin typeface="Times New Roman" charset="0"/>
            </a:endParaRPr>
          </a:p>
        </p:txBody>
      </p:sp>
      <p:sp>
        <p:nvSpPr>
          <p:cNvPr id="130050" name="Rectangle 2"/>
          <p:cNvSpPr>
            <a:spLocks noChangeArrowheads="1" noTextEdit="1"/>
          </p:cNvSpPr>
          <p:nvPr>
            <p:ph type="sldImg"/>
          </p:nvPr>
        </p:nvSpPr>
        <p:spPr>
          <a:solidFill>
            <a:srgbClr val="FFFFFF"/>
          </a:solidFill>
          <a:ln/>
        </p:spPr>
      </p:sp>
      <p:sp>
        <p:nvSpPr>
          <p:cNvPr id="130051" name="Rectangle 3"/>
          <p:cNvSpPr>
            <a:spLocks noChangeArrowheads="1"/>
          </p:cNvSpPr>
          <p:nvPr>
            <p:ph type="body" idx="1"/>
          </p:nvPr>
        </p:nvSpPr>
        <p:spPr>
          <a:solidFill>
            <a:srgbClr val="FFFFFF"/>
          </a:solidFill>
          <a:ln>
            <a:solidFill>
              <a:srgbClr val="000000"/>
            </a:solidFill>
          </a:ln>
        </p:spPr>
        <p:txBody>
          <a:bodyPr/>
          <a:lstStyle/>
          <a:p>
            <a:pPr eaLnBrk="1" hangingPunct="1"/>
            <a:r>
              <a:rPr lang="en-US" b="1">
                <a:solidFill>
                  <a:schemeClr val="bg1"/>
                </a:solidFill>
                <a:latin typeface="Arial" charset="0"/>
                <a:ea typeface="ＭＳ Ｐゴシック" charset="0"/>
              </a:rPr>
              <a:t>What were the Two Key Events at Sinai? Law &amp; tabernacle</a:t>
            </a:r>
            <a:endParaRPr lang="en-US">
              <a:latin typeface="Times New Roman" charset="0"/>
              <a:ea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FC5E97C-941D-A74C-B65A-2E09CA7CCA43}" type="slidenum">
              <a:rPr lang="en-US" sz="1200">
                <a:solidFill>
                  <a:schemeClr val="tx1"/>
                </a:solidFill>
                <a:latin typeface="Times New Roman" charset="0"/>
              </a:rPr>
              <a:pPr/>
              <a:t>41</a:t>
            </a:fld>
            <a:endParaRPr lang="en-US" sz="1200">
              <a:solidFill>
                <a:schemeClr val="tx1"/>
              </a:solidFill>
              <a:latin typeface="Times New Roman" charset="0"/>
            </a:endParaRPr>
          </a:p>
        </p:txBody>
      </p:sp>
      <p:sp>
        <p:nvSpPr>
          <p:cNvPr id="204802" name="Rectangle 2"/>
          <p:cNvSpPr>
            <a:spLocks noChangeArrowheads="1" noTextEdit="1"/>
          </p:cNvSpPr>
          <p:nvPr>
            <p:ph type="sldImg"/>
          </p:nvPr>
        </p:nvSpPr>
        <p:spPr>
          <a:solidFill>
            <a:srgbClr val="FFFFFF"/>
          </a:solidFill>
          <a:ln/>
        </p:spPr>
      </p:sp>
      <p:sp>
        <p:nvSpPr>
          <p:cNvPr id="204803"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A2FB4A2-D9F3-4349-BA00-B0838EA838FB}" type="slidenum">
              <a:rPr lang="en-US" sz="1200">
                <a:solidFill>
                  <a:schemeClr val="tx1"/>
                </a:solidFill>
                <a:latin typeface="Times New Roman" charset="0"/>
              </a:rPr>
              <a:pPr/>
              <a:t>42</a:t>
            </a:fld>
            <a:endParaRPr lang="en-US" sz="1200">
              <a:solidFill>
                <a:schemeClr val="tx1"/>
              </a:solidFill>
              <a:latin typeface="Times New Roman" charset="0"/>
            </a:endParaRPr>
          </a:p>
        </p:txBody>
      </p:sp>
      <p:sp>
        <p:nvSpPr>
          <p:cNvPr id="206850" name="Rectangle 2"/>
          <p:cNvSpPr>
            <a:spLocks noChangeArrowheads="1" noTextEdit="1"/>
          </p:cNvSpPr>
          <p:nvPr>
            <p:ph type="sldImg"/>
          </p:nvPr>
        </p:nvSpPr>
        <p:spPr>
          <a:solidFill>
            <a:srgbClr val="FFFFFF"/>
          </a:solidFill>
          <a:ln/>
        </p:spPr>
      </p:sp>
      <p:sp>
        <p:nvSpPr>
          <p:cNvPr id="206851"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6BFAC35-3369-CE4D-B392-4928D776F683}" type="slidenum">
              <a:rPr lang="en-US" sz="1200">
                <a:solidFill>
                  <a:schemeClr val="tx1"/>
                </a:solidFill>
                <a:latin typeface="Times New Roman" charset="0"/>
              </a:rPr>
              <a:pPr/>
              <a:t>43</a:t>
            </a:fld>
            <a:endParaRPr lang="en-US" sz="1200">
              <a:solidFill>
                <a:schemeClr val="tx1"/>
              </a:solidFill>
              <a:latin typeface="Times New Roman" charset="0"/>
            </a:endParaRPr>
          </a:p>
        </p:txBody>
      </p:sp>
      <p:sp>
        <p:nvSpPr>
          <p:cNvPr id="208898" name="Rectangle 2"/>
          <p:cNvSpPr>
            <a:spLocks noRo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5AA39CF-918D-4A4E-8E2F-E7186A52C6F2}" type="slidenum">
              <a:rPr lang="en-US" sz="1200">
                <a:solidFill>
                  <a:schemeClr val="tx1"/>
                </a:solidFill>
                <a:latin typeface="Times New Roman" charset="0"/>
              </a:rPr>
              <a:pPr/>
              <a:t>44</a:t>
            </a:fld>
            <a:endParaRPr lang="en-US" sz="1200">
              <a:solidFill>
                <a:schemeClr val="tx1"/>
              </a:solidFill>
              <a:latin typeface="Times New Roman" charset="0"/>
            </a:endParaRPr>
          </a:p>
        </p:txBody>
      </p:sp>
      <p:sp>
        <p:nvSpPr>
          <p:cNvPr id="210946" name="Rectangle 2"/>
          <p:cNvSpPr>
            <a:spLocks noRo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EFF1737-BD43-4847-9EB4-D8A558AFD3F2}" type="slidenum">
              <a:rPr lang="en-US" sz="1200">
                <a:solidFill>
                  <a:schemeClr val="tx1"/>
                </a:solidFill>
                <a:latin typeface="Times New Roman" charset="0"/>
              </a:rPr>
              <a:pPr/>
              <a:t>45</a:t>
            </a:fld>
            <a:endParaRPr lang="en-US" sz="1200">
              <a:solidFill>
                <a:schemeClr val="tx1"/>
              </a:solidFill>
              <a:latin typeface="Times New Roman" charset="0"/>
            </a:endParaRPr>
          </a:p>
        </p:txBody>
      </p:sp>
      <p:sp>
        <p:nvSpPr>
          <p:cNvPr id="212994" name="Rectangle 2"/>
          <p:cNvSpPr>
            <a:spLocks noRo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A6454B34-C701-BC4E-9F68-71E9CF6A5813}" type="slidenum">
              <a:rPr lang="en-US" sz="1200">
                <a:solidFill>
                  <a:schemeClr val="tx1"/>
                </a:solidFill>
                <a:latin typeface="Times New Roman" charset="0"/>
              </a:rPr>
              <a:pPr/>
              <a:t>46</a:t>
            </a:fld>
            <a:endParaRPr lang="en-US" sz="1200">
              <a:solidFill>
                <a:schemeClr val="tx1"/>
              </a:solidFill>
              <a:latin typeface="Times New Roman" charset="0"/>
            </a:endParaRPr>
          </a:p>
        </p:txBody>
      </p:sp>
      <p:sp>
        <p:nvSpPr>
          <p:cNvPr id="215042" name="Rectangle 2"/>
          <p:cNvSpPr>
            <a:spLocks noRo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E601481-4F64-314E-82B1-747DC8C79BBF}" type="slidenum">
              <a:rPr lang="en-US" sz="1200">
                <a:solidFill>
                  <a:schemeClr val="tx1"/>
                </a:solidFill>
                <a:latin typeface="Times New Roman" charset="0"/>
              </a:rPr>
              <a:pPr/>
              <a:t>47</a:t>
            </a:fld>
            <a:endParaRPr lang="en-US" sz="1200">
              <a:solidFill>
                <a:schemeClr val="tx1"/>
              </a:solidFill>
              <a:latin typeface="Times New Roman" charset="0"/>
            </a:endParaRPr>
          </a:p>
        </p:txBody>
      </p:sp>
      <p:sp>
        <p:nvSpPr>
          <p:cNvPr id="217090" name="Rectangle 2"/>
          <p:cNvSpPr>
            <a:spLocks noRo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33DE0A7-FDC6-0B4A-BA5F-B08799B0EA24}" type="slidenum">
              <a:rPr lang="en-US" sz="1200">
                <a:solidFill>
                  <a:schemeClr val="tx1"/>
                </a:solidFill>
                <a:latin typeface="Times New Roman" charset="0"/>
              </a:rPr>
              <a:pPr/>
              <a:t>48</a:t>
            </a:fld>
            <a:endParaRPr lang="en-US" sz="1200">
              <a:solidFill>
                <a:schemeClr val="tx1"/>
              </a:solidFill>
              <a:latin typeface="Times New Roman" charset="0"/>
            </a:endParaRPr>
          </a:p>
        </p:txBody>
      </p:sp>
      <p:sp>
        <p:nvSpPr>
          <p:cNvPr id="219138" name="Rectangle 2"/>
          <p:cNvSpPr>
            <a:spLocks noRo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3E219DF-5F8C-DB45-85A7-1DE7C12498E9}" type="slidenum">
              <a:rPr lang="en-US" sz="1200">
                <a:solidFill>
                  <a:schemeClr val="tx1"/>
                </a:solidFill>
                <a:latin typeface="Times New Roman" charset="0"/>
              </a:rPr>
              <a:pPr/>
              <a:t>49</a:t>
            </a:fld>
            <a:endParaRPr lang="en-US" sz="1200">
              <a:solidFill>
                <a:schemeClr val="tx1"/>
              </a:solidFill>
              <a:latin typeface="Times New Roman" charset="0"/>
            </a:endParaRPr>
          </a:p>
        </p:txBody>
      </p:sp>
      <p:sp>
        <p:nvSpPr>
          <p:cNvPr id="221186" name="Rectangle 2"/>
          <p:cNvSpPr>
            <a:spLocks noRo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56866ED-17EE-174F-A027-4D95E1236EB3}" type="slidenum">
              <a:rPr lang="en-US" sz="1200">
                <a:solidFill>
                  <a:schemeClr val="tx1"/>
                </a:solidFill>
                <a:latin typeface="Times New Roman" charset="0"/>
              </a:rPr>
              <a:pPr/>
              <a:t>50</a:t>
            </a:fld>
            <a:endParaRPr lang="en-US" sz="1200">
              <a:solidFill>
                <a:schemeClr val="tx1"/>
              </a:solidFill>
              <a:latin typeface="Times New Roman" charset="0"/>
            </a:endParaRPr>
          </a:p>
        </p:txBody>
      </p:sp>
      <p:sp>
        <p:nvSpPr>
          <p:cNvPr id="223234" name="Rectangle 2"/>
          <p:cNvSpPr>
            <a:spLocks noRo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D9C3C64-6609-E54E-92CA-AC53A52C7C70}" type="slidenum">
              <a:rPr lang="en-US" sz="1200">
                <a:solidFill>
                  <a:schemeClr val="tx1"/>
                </a:solidFill>
                <a:latin typeface="Times New Roman" charset="0"/>
              </a:rPr>
              <a:pPr/>
              <a:t>5</a:t>
            </a:fld>
            <a:endParaRPr lang="en-US" sz="1200">
              <a:solidFill>
                <a:schemeClr val="tx1"/>
              </a:solidFill>
              <a:latin typeface="Times New Roman" charset="0"/>
            </a:endParaRPr>
          </a:p>
        </p:txBody>
      </p:sp>
      <p:sp>
        <p:nvSpPr>
          <p:cNvPr id="132098" name="Rectangle 2"/>
          <p:cNvSpPr>
            <a:spLocks noRo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55913EE-26D0-804C-B5D6-E0E8BCF8316D}" type="slidenum">
              <a:rPr lang="en-US" sz="1200">
                <a:solidFill>
                  <a:schemeClr val="tx1"/>
                </a:solidFill>
                <a:latin typeface="Times New Roman" charset="0"/>
              </a:rPr>
              <a:pPr/>
              <a:t>51</a:t>
            </a:fld>
            <a:endParaRPr lang="en-US" sz="1200">
              <a:solidFill>
                <a:schemeClr val="tx1"/>
              </a:solidFill>
              <a:latin typeface="Times New Roman" charset="0"/>
            </a:endParaRPr>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6F2C203-CEB8-5F44-98D2-2C2A1CA827C7}" type="slidenum">
              <a:rPr lang="en-US" sz="1200">
                <a:solidFill>
                  <a:schemeClr val="tx1"/>
                </a:solidFill>
                <a:latin typeface="Times New Roman" charset="0"/>
              </a:rPr>
              <a:pPr/>
              <a:t>52</a:t>
            </a:fld>
            <a:endParaRPr lang="en-US" sz="1200">
              <a:solidFill>
                <a:schemeClr val="tx1"/>
              </a:solidFill>
              <a:latin typeface="Times New Roman" charset="0"/>
            </a:endParaRPr>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CC69101-E17C-B242-A215-6DB667BAAB22}" type="slidenum">
              <a:rPr lang="en-US" sz="1200">
                <a:solidFill>
                  <a:schemeClr val="tx1"/>
                </a:solidFill>
                <a:latin typeface="Times New Roman" charset="0"/>
              </a:rPr>
              <a:pPr/>
              <a:t>53</a:t>
            </a:fld>
            <a:endParaRPr lang="en-US" sz="1200">
              <a:solidFill>
                <a:schemeClr val="tx1"/>
              </a:solidFill>
              <a:latin typeface="Times New Roman" charset="0"/>
            </a:endParaRPr>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D6B3CB5-D05B-8743-B4BB-64F79813145F}" type="slidenum">
              <a:rPr lang="en-US" sz="1200">
                <a:solidFill>
                  <a:schemeClr val="tx1"/>
                </a:solidFill>
                <a:latin typeface="Times New Roman" charset="0"/>
              </a:rPr>
              <a:pPr/>
              <a:t>54</a:t>
            </a:fld>
            <a:endParaRPr lang="en-US" sz="1200">
              <a:solidFill>
                <a:schemeClr val="tx1"/>
              </a:solidFill>
              <a:latin typeface="Times New Roman" charset="0"/>
            </a:endParaRPr>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F0D75F3-081C-FA4D-B881-E3F444572BA1}" type="slidenum">
              <a:rPr lang="en-US" sz="1200">
                <a:solidFill>
                  <a:schemeClr val="tx1"/>
                </a:solidFill>
                <a:latin typeface="Times New Roman" charset="0"/>
              </a:rPr>
              <a:pPr/>
              <a:t>55</a:t>
            </a:fld>
            <a:endParaRPr lang="en-US" sz="1200">
              <a:solidFill>
                <a:schemeClr val="tx1"/>
              </a:solidFill>
              <a:latin typeface="Times New Roman" charset="0"/>
            </a:endParaRPr>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b"/>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056688F-40D2-E24E-815F-5882D0E4C759}" type="slidenum">
              <a:rPr lang="en-US" sz="1200">
                <a:solidFill>
                  <a:schemeClr val="tx1"/>
                </a:solidFill>
                <a:latin typeface="Times New Roman" charset="0"/>
              </a:rPr>
              <a:pPr/>
              <a:t>56</a:t>
            </a:fld>
            <a:endParaRPr lang="en-US" sz="1200">
              <a:solidFill>
                <a:schemeClr val="tx1"/>
              </a:solidFill>
              <a:latin typeface="Times New Roman" charset="0"/>
            </a:endParaRPr>
          </a:p>
        </p:txBody>
      </p:sp>
      <p:sp>
        <p:nvSpPr>
          <p:cNvPr id="235522" name="Rectangle 2"/>
          <p:cNvSpPr>
            <a:spLocks noChangeArrowheads="1" noTextEdit="1"/>
          </p:cNvSpPr>
          <p:nvPr>
            <p:ph type="sldImg"/>
          </p:nvPr>
        </p:nvSpPr>
        <p:spPr>
          <a:solidFill>
            <a:srgbClr val="FFFFFF"/>
          </a:solidFill>
          <a:ln/>
        </p:spPr>
      </p:sp>
      <p:sp>
        <p:nvSpPr>
          <p:cNvPr id="235523"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wrap="none"/>
          <a:lstStyle/>
          <a:p>
            <a:pPr eaLnBrk="1" hangingPunct="1"/>
            <a:endParaRPr lang="en-US">
              <a:latin typeface="Times New Roman" charset="0"/>
              <a:ea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E41248F-A958-E749-9D94-FB4B23F03070}" type="slidenum">
              <a:rPr lang="en-US" sz="1200">
                <a:solidFill>
                  <a:schemeClr val="tx1"/>
                </a:solidFill>
                <a:latin typeface="Times New Roman" charset="0"/>
              </a:rPr>
              <a:pPr/>
              <a:t>57</a:t>
            </a:fld>
            <a:endParaRPr lang="en-US" sz="1200">
              <a:solidFill>
                <a:schemeClr val="tx1"/>
              </a:solidFill>
              <a:latin typeface="Times New Roman" charset="0"/>
            </a:endParaRPr>
          </a:p>
        </p:txBody>
      </p:sp>
      <p:sp>
        <p:nvSpPr>
          <p:cNvPr id="237570" name="Rectangle 2"/>
          <p:cNvSpPr>
            <a:spLocks noRo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7B6E2AF-4502-4A44-9CA5-852372CB97B1}" type="slidenum">
              <a:rPr lang="en-US" sz="1200">
                <a:solidFill>
                  <a:schemeClr val="tx1"/>
                </a:solidFill>
                <a:latin typeface="Times New Roman" charset="0"/>
              </a:rPr>
              <a:pPr/>
              <a:t>58</a:t>
            </a:fld>
            <a:endParaRPr lang="en-US" sz="1200">
              <a:solidFill>
                <a:schemeClr val="tx1"/>
              </a:solidFill>
              <a:latin typeface="Times New Roman" charset="0"/>
            </a:endParaRPr>
          </a:p>
        </p:txBody>
      </p:sp>
      <p:sp>
        <p:nvSpPr>
          <p:cNvPr id="239618" name="Rectangle 2"/>
          <p:cNvSpPr>
            <a:spLocks noChangeArrowheads="1" noTextEdit="1"/>
          </p:cNvSpPr>
          <p:nvPr>
            <p:ph type="sldImg"/>
          </p:nvPr>
        </p:nvSpPr>
        <p:spPr>
          <a:solidFill>
            <a:srgbClr val="FFFFFF"/>
          </a:solidFill>
          <a:ln/>
        </p:spPr>
      </p:sp>
      <p:sp>
        <p:nvSpPr>
          <p:cNvPr id="239619"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591598F-091D-BF47-90D4-49CF40D6F552}" type="slidenum">
              <a:rPr lang="en-US" sz="1200">
                <a:solidFill>
                  <a:schemeClr val="tx1"/>
                </a:solidFill>
                <a:latin typeface="Times New Roman" charset="0"/>
              </a:rPr>
              <a:pPr/>
              <a:t>59</a:t>
            </a:fld>
            <a:endParaRPr lang="en-US" sz="1200">
              <a:solidFill>
                <a:schemeClr val="tx1"/>
              </a:solidFill>
              <a:latin typeface="Times New Roman" charset="0"/>
            </a:endParaRPr>
          </a:p>
        </p:txBody>
      </p:sp>
      <p:sp>
        <p:nvSpPr>
          <p:cNvPr id="241666" name="Rectangle 2"/>
          <p:cNvSpPr>
            <a:spLocks noRo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3E7627E-D154-E542-8D97-528DD70E4407}" type="slidenum">
              <a:rPr lang="en-US" sz="1200">
                <a:solidFill>
                  <a:schemeClr val="tx1"/>
                </a:solidFill>
                <a:latin typeface="Times New Roman" charset="0"/>
              </a:rPr>
              <a:pPr/>
              <a:t>60</a:t>
            </a:fld>
            <a:endParaRPr lang="en-US" sz="1200">
              <a:solidFill>
                <a:schemeClr val="tx1"/>
              </a:solidFill>
              <a:latin typeface="Times New Roman" charset="0"/>
            </a:endParaRPr>
          </a:p>
        </p:txBody>
      </p:sp>
      <p:sp>
        <p:nvSpPr>
          <p:cNvPr id="243714" name="Rectangle 2"/>
          <p:cNvSpPr>
            <a:spLocks noRo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2E4EC1D-5305-C146-B0DA-D79DD2254091}" type="slidenum">
              <a:rPr lang="en-US" sz="1200">
                <a:solidFill>
                  <a:schemeClr val="tx1"/>
                </a:solidFill>
                <a:latin typeface="Times New Roman" charset="0"/>
              </a:rPr>
              <a:pPr/>
              <a:t>6</a:t>
            </a:fld>
            <a:endParaRPr lang="en-US" sz="1200">
              <a:solidFill>
                <a:schemeClr val="tx1"/>
              </a:solidFill>
              <a:latin typeface="Times New Roman" charset="0"/>
            </a:endParaRPr>
          </a:p>
        </p:txBody>
      </p:sp>
      <p:sp>
        <p:nvSpPr>
          <p:cNvPr id="134146" name="Rectangle 2"/>
          <p:cNvSpPr>
            <a:spLocks noRo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fld id="{36FB2F75-031A-BB48-AADB-B0434CF6AE4B}" type="slidenum">
              <a:rPr lang="en-US" sz="1200">
                <a:solidFill>
                  <a:schemeClr val="tx1"/>
                </a:solidFill>
                <a:latin typeface="Times New Roman" charset="0"/>
              </a:rPr>
              <a:pPr eaLnBrk="1" hangingPunct="1"/>
              <a:t>61</a:t>
            </a:fld>
            <a:endParaRPr lang="en-US" sz="1200">
              <a:solidFill>
                <a:schemeClr val="tx1"/>
              </a:solidFill>
              <a:latin typeface="Times New Roman" charset="0"/>
            </a:endParaRPr>
          </a:p>
        </p:txBody>
      </p:sp>
      <p:sp>
        <p:nvSpPr>
          <p:cNvPr id="245762" name="Rectangle 2"/>
          <p:cNvSpPr>
            <a:spLocks noChangeArrowheads="1" noTextEdit="1"/>
          </p:cNvSpPr>
          <p:nvPr>
            <p:ph type="sldImg"/>
          </p:nvPr>
        </p:nvSpPr>
        <p:spPr>
          <a:solidFill>
            <a:srgbClr val="FFFFFF"/>
          </a:solidFill>
          <a:ln/>
        </p:spPr>
      </p:sp>
      <p:sp>
        <p:nvSpPr>
          <p:cNvPr id="24576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15722AF-CEDB-8448-9F77-489894F12392}" type="slidenum">
              <a:rPr lang="en-US" sz="1200">
                <a:solidFill>
                  <a:schemeClr val="tx1"/>
                </a:solidFill>
                <a:latin typeface="Times New Roman" charset="0"/>
              </a:rPr>
              <a:pPr/>
              <a:t>62</a:t>
            </a:fld>
            <a:endParaRPr lang="en-US" sz="1200">
              <a:solidFill>
                <a:schemeClr val="tx1"/>
              </a:solidFill>
              <a:latin typeface="Times New Roman" charset="0"/>
            </a:endParaRPr>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EADFE49-ABAB-CA4A-9156-DAB102DA59C7}" type="slidenum">
              <a:rPr lang="en-US" sz="1200">
                <a:solidFill>
                  <a:schemeClr val="tx1"/>
                </a:solidFill>
                <a:latin typeface="Times New Roman" charset="0"/>
              </a:rPr>
              <a:pPr/>
              <a:t>63</a:t>
            </a:fld>
            <a:endParaRPr lang="en-US" sz="1200">
              <a:solidFill>
                <a:schemeClr val="tx1"/>
              </a:solidFill>
              <a:latin typeface="Times New Roman" charset="0"/>
            </a:endParaRPr>
          </a:p>
        </p:txBody>
      </p:sp>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A73F763-F466-1B4B-AC42-2E0113B3A966}" type="slidenum">
              <a:rPr lang="en-US" sz="1200">
                <a:solidFill>
                  <a:schemeClr val="tx1"/>
                </a:solidFill>
                <a:latin typeface="Times New Roman" charset="0"/>
              </a:rPr>
              <a:pPr/>
              <a:t>64</a:t>
            </a:fld>
            <a:endParaRPr lang="en-US" sz="1200">
              <a:solidFill>
                <a:schemeClr val="tx1"/>
              </a:solidFill>
              <a:latin typeface="Times New Roman" charset="0"/>
            </a:endParaRPr>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7D74A4A-E2E4-E849-BB53-2E4D1AA45060}" type="slidenum">
              <a:rPr lang="en-US" sz="1200">
                <a:solidFill>
                  <a:schemeClr val="tx1"/>
                </a:solidFill>
                <a:latin typeface="Times New Roman" charset="0"/>
              </a:rPr>
              <a:pPr/>
              <a:t>65</a:t>
            </a:fld>
            <a:endParaRPr lang="en-US" sz="1200">
              <a:solidFill>
                <a:schemeClr val="tx1"/>
              </a:solidFill>
              <a:latin typeface="Times New Roman" charset="0"/>
            </a:endParaRPr>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BEBAEEB-17B9-FA44-847E-ED9CDF7EA73D}" type="slidenum">
              <a:rPr lang="en-US" sz="1200">
                <a:solidFill>
                  <a:schemeClr val="tx1"/>
                </a:solidFill>
                <a:latin typeface="Times New Roman" charset="0"/>
              </a:rPr>
              <a:pPr/>
              <a:t>66</a:t>
            </a:fld>
            <a:endParaRPr lang="en-US" sz="1200">
              <a:solidFill>
                <a:schemeClr val="tx1"/>
              </a:solidFill>
              <a:latin typeface="Times New Roman" charset="0"/>
            </a:endParaRPr>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4201E479-E2E5-334D-B943-2C95871F15BE}" type="slidenum">
              <a:rPr lang="en-US" sz="1200">
                <a:solidFill>
                  <a:schemeClr val="tx1"/>
                </a:solidFill>
                <a:latin typeface="Times New Roman" charset="0"/>
              </a:rPr>
              <a:pPr/>
              <a:t>67</a:t>
            </a:fld>
            <a:endParaRPr lang="en-US" sz="1200">
              <a:solidFill>
                <a:schemeClr val="tx1"/>
              </a:solidFill>
              <a:latin typeface="Times New Roman" charset="0"/>
            </a:endParaRPr>
          </a:p>
        </p:txBody>
      </p:sp>
      <p:sp>
        <p:nvSpPr>
          <p:cNvPr id="258050" name="Rectangle 2"/>
          <p:cNvSpPr>
            <a:spLocks noRo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001C4B0-7E55-644A-8E97-88060C45D8DD}" type="slidenum">
              <a:rPr lang="en-US" sz="1200">
                <a:solidFill>
                  <a:schemeClr val="tx1"/>
                </a:solidFill>
                <a:latin typeface="Times New Roman" charset="0"/>
              </a:rPr>
              <a:pPr/>
              <a:t>68</a:t>
            </a:fld>
            <a:endParaRPr lang="en-US" sz="1200">
              <a:solidFill>
                <a:schemeClr val="tx1"/>
              </a:solidFill>
              <a:latin typeface="Times New Roman" charset="0"/>
            </a:endParaRPr>
          </a:p>
        </p:txBody>
      </p:sp>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0F4EA5B-2BA7-7F43-983B-88FF53A0CBD1}" type="slidenum">
              <a:rPr lang="en-US" sz="1200">
                <a:solidFill>
                  <a:schemeClr val="tx1"/>
                </a:solidFill>
                <a:latin typeface="Times New Roman" charset="0"/>
              </a:rPr>
              <a:pPr/>
              <a:t>69</a:t>
            </a:fld>
            <a:endParaRPr lang="en-US" sz="1200">
              <a:solidFill>
                <a:schemeClr val="tx1"/>
              </a:solidFill>
              <a:latin typeface="Times New Roman" charset="0"/>
            </a:endParaRPr>
          </a:p>
        </p:txBody>
      </p:sp>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EC1FABE-0711-7041-B1D4-917A7CCC30C0}" type="slidenum">
              <a:rPr lang="en-US" sz="1200">
                <a:solidFill>
                  <a:schemeClr val="tx1"/>
                </a:solidFill>
                <a:latin typeface="Times New Roman" charset="0"/>
              </a:rPr>
              <a:pPr/>
              <a:t>70</a:t>
            </a:fld>
            <a:endParaRPr lang="en-US" sz="1200">
              <a:solidFill>
                <a:schemeClr val="tx1"/>
              </a:solidFill>
              <a:latin typeface="Times New Roman" charset="0"/>
            </a:endParaRPr>
          </a:p>
        </p:txBody>
      </p:sp>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F02B843-1F1E-084C-8384-AFAA6ECE4CA1}" type="slidenum">
              <a:rPr lang="en-US" sz="1200">
                <a:solidFill>
                  <a:schemeClr val="tx1"/>
                </a:solidFill>
                <a:latin typeface="Times New Roman" charset="0"/>
              </a:rPr>
              <a:pPr/>
              <a:t>7</a:t>
            </a:fld>
            <a:endParaRPr lang="en-US" sz="1200">
              <a:solidFill>
                <a:schemeClr val="tx1"/>
              </a:solidFill>
              <a:latin typeface="Times New Roman" charset="0"/>
            </a:endParaRPr>
          </a:p>
        </p:txBody>
      </p:sp>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BCE8763-F046-B449-A461-5E9DDE54F2E8}" type="slidenum">
              <a:rPr lang="en-US" sz="1200">
                <a:solidFill>
                  <a:schemeClr val="tx1"/>
                </a:solidFill>
                <a:latin typeface="Times New Roman" charset="0"/>
              </a:rPr>
              <a:pPr/>
              <a:t>71</a:t>
            </a:fld>
            <a:endParaRPr lang="en-US" sz="1200">
              <a:solidFill>
                <a:schemeClr val="tx1"/>
              </a:solidFill>
              <a:latin typeface="Times New Roman" charset="0"/>
            </a:endParaRPr>
          </a:p>
        </p:txBody>
      </p:sp>
      <p:sp>
        <p:nvSpPr>
          <p:cNvPr id="266242" name="Rectangle 2"/>
          <p:cNvSpPr>
            <a:spLocks noRo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7047C78-84ED-4442-9E21-AC719AA35E89}" type="slidenum">
              <a:rPr lang="en-US" sz="1200">
                <a:solidFill>
                  <a:schemeClr val="tx1"/>
                </a:solidFill>
                <a:latin typeface="Times New Roman" charset="0"/>
              </a:rPr>
              <a:pPr/>
              <a:t>72</a:t>
            </a:fld>
            <a:endParaRPr lang="en-US" sz="1200">
              <a:solidFill>
                <a:schemeClr val="tx1"/>
              </a:solidFill>
              <a:latin typeface="Times New Roman" charset="0"/>
            </a:endParaRPr>
          </a:p>
        </p:txBody>
      </p:sp>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E53E65E-0ECA-E342-875A-E7901B03B8EE}" type="slidenum">
              <a:rPr lang="en-US" sz="1200">
                <a:solidFill>
                  <a:schemeClr val="tx1"/>
                </a:solidFill>
                <a:latin typeface="Times New Roman" charset="0"/>
              </a:rPr>
              <a:pPr/>
              <a:t>73</a:t>
            </a:fld>
            <a:endParaRPr lang="en-US" sz="1200">
              <a:solidFill>
                <a:schemeClr val="tx1"/>
              </a:solidFill>
              <a:latin typeface="Times New Roman" charset="0"/>
            </a:endParaRPr>
          </a:p>
        </p:txBody>
      </p:sp>
      <p:sp>
        <p:nvSpPr>
          <p:cNvPr id="270338" name="Rectangle 2"/>
          <p:cNvSpPr>
            <a:spLocks noRo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AE13F6F1-BEBA-9B4E-AD75-A82431BB7EE8}" type="slidenum">
              <a:rPr lang="en-US" sz="1200">
                <a:solidFill>
                  <a:schemeClr val="tx1"/>
                </a:solidFill>
                <a:latin typeface="Times New Roman" charset="0"/>
              </a:rPr>
              <a:pPr/>
              <a:t>74</a:t>
            </a:fld>
            <a:endParaRPr lang="en-US" sz="1200">
              <a:solidFill>
                <a:schemeClr val="tx1"/>
              </a:solidFill>
              <a:latin typeface="Times New Roman" charset="0"/>
            </a:endParaRPr>
          </a:p>
        </p:txBody>
      </p:sp>
      <p:sp>
        <p:nvSpPr>
          <p:cNvPr id="272386" name="Rectangle 2"/>
          <p:cNvSpPr>
            <a:spLocks noRo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fld id="{8FA37DFB-8EB1-B241-A8E2-A29A733B9EEA}" type="slidenum">
              <a:rPr lang="en-US" sz="1200">
                <a:solidFill>
                  <a:schemeClr val="tx1"/>
                </a:solidFill>
                <a:latin typeface="Times New Roman" charset="0"/>
              </a:rPr>
              <a:pPr eaLnBrk="1" hangingPunct="1"/>
              <a:t>75</a:t>
            </a:fld>
            <a:endParaRPr lang="en-US" sz="1200">
              <a:solidFill>
                <a:schemeClr val="tx1"/>
              </a:solidFill>
              <a:latin typeface="Times New Roman" charset="0"/>
            </a:endParaRPr>
          </a:p>
        </p:txBody>
      </p:sp>
      <p:sp>
        <p:nvSpPr>
          <p:cNvPr id="274434" name="Rectangle 2"/>
          <p:cNvSpPr>
            <a:spLocks noRo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40311E7D-4384-DF47-A362-6B0DAE6A32D7}" type="slidenum">
              <a:rPr lang="en-US" sz="1200">
                <a:solidFill>
                  <a:schemeClr val="tx1"/>
                </a:solidFill>
                <a:latin typeface="Times New Roman" charset="0"/>
              </a:rPr>
              <a:pPr/>
              <a:t>76</a:t>
            </a:fld>
            <a:endParaRPr lang="en-US" sz="1200">
              <a:solidFill>
                <a:schemeClr val="tx1"/>
              </a:solidFill>
              <a:latin typeface="Times New Roman" charset="0"/>
            </a:endParaRPr>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076132C-73BC-8546-86ED-9CF3B4860749}" type="slidenum">
              <a:rPr lang="en-US" sz="1200">
                <a:solidFill>
                  <a:schemeClr val="tx1"/>
                </a:solidFill>
                <a:latin typeface="Times New Roman" charset="0"/>
              </a:rPr>
              <a:pPr/>
              <a:t>77</a:t>
            </a:fld>
            <a:endParaRPr lang="en-US" sz="1200">
              <a:solidFill>
                <a:schemeClr val="tx1"/>
              </a:solidFill>
              <a:latin typeface="Times New Roman" charset="0"/>
            </a:endParaRPr>
          </a:p>
        </p:txBody>
      </p:sp>
      <p:sp>
        <p:nvSpPr>
          <p:cNvPr id="278530" name="Rectangle 2"/>
          <p:cNvSpPr>
            <a:spLocks noRo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38DC565-8260-134E-B0DA-82AE4D418187}" type="slidenum">
              <a:rPr lang="en-US" sz="1200">
                <a:solidFill>
                  <a:schemeClr val="tx1"/>
                </a:solidFill>
                <a:latin typeface="Times New Roman" charset="0"/>
              </a:rPr>
              <a:pPr/>
              <a:t>78</a:t>
            </a:fld>
            <a:endParaRPr lang="en-US" sz="1200">
              <a:solidFill>
                <a:schemeClr val="tx1"/>
              </a:solidFill>
              <a:latin typeface="Times New Roman" charset="0"/>
            </a:endParaRPr>
          </a:p>
        </p:txBody>
      </p:sp>
      <p:sp>
        <p:nvSpPr>
          <p:cNvPr id="280578" name="Rectangle 2"/>
          <p:cNvSpPr>
            <a:spLocks noRo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F67B79F-F4D5-BD43-9151-7EBE0E0E8E52}" type="slidenum">
              <a:rPr lang="en-US" sz="1200">
                <a:solidFill>
                  <a:schemeClr val="tx1"/>
                </a:solidFill>
                <a:latin typeface="Times New Roman" charset="0"/>
              </a:rPr>
              <a:pPr/>
              <a:t>79</a:t>
            </a:fld>
            <a:endParaRPr lang="en-US" sz="1200">
              <a:solidFill>
                <a:schemeClr val="tx1"/>
              </a:solidFill>
              <a:latin typeface="Times New Roman" charset="0"/>
            </a:endParaRPr>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E120F8F-CFC3-2D4F-B876-C12F680CADB1}" type="slidenum">
              <a:rPr lang="en-US" sz="1200">
                <a:solidFill>
                  <a:schemeClr val="tx1"/>
                </a:solidFill>
                <a:latin typeface="Times New Roman" charset="0"/>
              </a:rPr>
              <a:pPr/>
              <a:t>80</a:t>
            </a:fld>
            <a:endParaRPr lang="en-US" sz="1200">
              <a:solidFill>
                <a:schemeClr val="tx1"/>
              </a:solidFill>
              <a:latin typeface="Times New Roman" charset="0"/>
            </a:endParaRPr>
          </a:p>
        </p:txBody>
      </p:sp>
      <p:sp>
        <p:nvSpPr>
          <p:cNvPr id="284674" name="Rectangle 2"/>
          <p:cNvSpPr>
            <a:spLocks noRo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51FDEFC-EB2D-E94E-8D08-DA66768CCEE3}" type="slidenum">
              <a:rPr lang="en-US" sz="1200">
                <a:solidFill>
                  <a:schemeClr val="tx1"/>
                </a:solidFill>
                <a:latin typeface="Times New Roman" charset="0"/>
              </a:rPr>
              <a:pPr/>
              <a:t>8</a:t>
            </a:fld>
            <a:endParaRPr lang="en-US" sz="1200">
              <a:solidFill>
                <a:schemeClr val="tx1"/>
              </a:solidFill>
              <a:latin typeface="Times New Roman" charset="0"/>
            </a:endParaRPr>
          </a:p>
        </p:txBody>
      </p:sp>
      <p:sp>
        <p:nvSpPr>
          <p:cNvPr id="138242" name="Rectangle 2"/>
          <p:cNvSpPr>
            <a:spLocks noRo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F669E37-D654-BE4F-8EC5-3CB9DD4EABFD}" type="slidenum">
              <a:rPr lang="en-US" sz="1200">
                <a:solidFill>
                  <a:schemeClr val="tx1"/>
                </a:solidFill>
                <a:latin typeface="Times New Roman" charset="0"/>
              </a:rPr>
              <a:pPr/>
              <a:t>81</a:t>
            </a:fld>
            <a:endParaRPr lang="en-US" sz="1200">
              <a:solidFill>
                <a:schemeClr val="tx1"/>
              </a:solidFill>
              <a:latin typeface="Times New Roman" charset="0"/>
            </a:endParaRPr>
          </a:p>
        </p:txBody>
      </p:sp>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4BAEA34-982E-B246-B4E8-CF57EA431322}" type="slidenum">
              <a:rPr lang="en-US" sz="1200">
                <a:solidFill>
                  <a:schemeClr val="tx1"/>
                </a:solidFill>
                <a:latin typeface="Times New Roman" charset="0"/>
              </a:rPr>
              <a:pPr/>
              <a:t>82</a:t>
            </a:fld>
            <a:endParaRPr lang="en-US" sz="1200">
              <a:solidFill>
                <a:schemeClr val="tx1"/>
              </a:solidFill>
              <a:latin typeface="Times New Roman" charset="0"/>
            </a:endParaRPr>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A1B3EB8A-B071-0141-8260-E45168230730}" type="slidenum">
              <a:rPr lang="en-US" sz="1200">
                <a:solidFill>
                  <a:schemeClr val="tx1"/>
                </a:solidFill>
                <a:latin typeface="Times New Roman" charset="0"/>
              </a:rPr>
              <a:pPr/>
              <a:t>83</a:t>
            </a:fld>
            <a:endParaRPr lang="en-US" sz="1200">
              <a:solidFill>
                <a:schemeClr val="tx1"/>
              </a:solidFill>
              <a:latin typeface="Times New Roman" charset="0"/>
            </a:endParaRPr>
          </a:p>
        </p:txBody>
      </p:sp>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9814C41-63B9-B343-A6D0-B8DC3A462BD1}" type="slidenum">
              <a:rPr lang="en-US" sz="1200">
                <a:solidFill>
                  <a:schemeClr val="tx1"/>
                </a:solidFill>
                <a:latin typeface="Times New Roman" charset="0"/>
              </a:rPr>
              <a:pPr/>
              <a:t>84</a:t>
            </a:fld>
            <a:endParaRPr lang="en-US" sz="1200">
              <a:solidFill>
                <a:schemeClr val="tx1"/>
              </a:solidFill>
              <a:latin typeface="Times New Roman" charset="0"/>
            </a:endParaRPr>
          </a:p>
        </p:txBody>
      </p:sp>
      <p:sp>
        <p:nvSpPr>
          <p:cNvPr id="292866" name="Rectangle 2"/>
          <p:cNvSpPr>
            <a:spLocks noRo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8D6FC28-98A2-9D4C-A592-9B3186662637}" type="slidenum">
              <a:rPr lang="en-US" sz="1200">
                <a:solidFill>
                  <a:schemeClr val="tx1"/>
                </a:solidFill>
                <a:latin typeface="Times New Roman" charset="0"/>
              </a:rPr>
              <a:pPr/>
              <a:t>85</a:t>
            </a:fld>
            <a:endParaRPr lang="en-US" sz="1200">
              <a:solidFill>
                <a:schemeClr val="tx1"/>
              </a:solidFill>
              <a:latin typeface="Times New Roman" charset="0"/>
            </a:endParaRPr>
          </a:p>
        </p:txBody>
      </p:sp>
      <p:sp>
        <p:nvSpPr>
          <p:cNvPr id="294914" name="Rectangle 2"/>
          <p:cNvSpPr>
            <a:spLocks noRo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206DEA6-89BE-8B4E-AB42-C2AB11A436EA}" type="slidenum">
              <a:rPr lang="en-US" sz="1200">
                <a:solidFill>
                  <a:schemeClr val="tx1"/>
                </a:solidFill>
                <a:latin typeface="Times New Roman" charset="0"/>
              </a:rPr>
              <a:pPr/>
              <a:t>86</a:t>
            </a:fld>
            <a:endParaRPr lang="en-US" sz="1200">
              <a:solidFill>
                <a:schemeClr val="tx1"/>
              </a:solidFill>
              <a:latin typeface="Times New Roman" charset="0"/>
            </a:endParaRPr>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559A94E-DD5F-B949-AAE4-9430F302792E}" type="slidenum">
              <a:rPr lang="en-US" sz="1200">
                <a:solidFill>
                  <a:schemeClr val="tx1"/>
                </a:solidFill>
                <a:latin typeface="Times New Roman" charset="0"/>
              </a:rPr>
              <a:pPr/>
              <a:t>87</a:t>
            </a:fld>
            <a:endParaRPr lang="en-US" sz="1200">
              <a:solidFill>
                <a:schemeClr val="tx1"/>
              </a:solidFill>
              <a:latin typeface="Times New Roman" charset="0"/>
            </a:endParaRPr>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98A11F4-294D-464A-863A-FC5887C096E5}" type="slidenum">
              <a:rPr lang="en-US" sz="1200">
                <a:solidFill>
                  <a:schemeClr val="tx1"/>
                </a:solidFill>
                <a:latin typeface="Times New Roman" charset="0"/>
              </a:rPr>
              <a:pPr/>
              <a:t>88</a:t>
            </a:fld>
            <a:endParaRPr lang="en-US" sz="1200">
              <a:solidFill>
                <a:schemeClr val="tx1"/>
              </a:solidFill>
              <a:latin typeface="Times New Roman" charset="0"/>
            </a:endParaRPr>
          </a:p>
        </p:txBody>
      </p:sp>
      <p:sp>
        <p:nvSpPr>
          <p:cNvPr id="301058" name="Rectangle 2"/>
          <p:cNvSpPr>
            <a:spLocks noRo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88B4418-8132-3D40-8E9A-96F07E81E75A}" type="slidenum">
              <a:rPr lang="en-US" sz="1200">
                <a:solidFill>
                  <a:schemeClr val="tx1"/>
                </a:solidFill>
                <a:latin typeface="Times New Roman" charset="0"/>
              </a:rPr>
              <a:pPr/>
              <a:t>89</a:t>
            </a:fld>
            <a:endParaRPr lang="en-US" sz="1200">
              <a:solidFill>
                <a:schemeClr val="tx1"/>
              </a:solidFill>
              <a:latin typeface="Times New Roman" charset="0"/>
            </a:endParaRPr>
          </a:p>
        </p:txBody>
      </p:sp>
      <p:sp>
        <p:nvSpPr>
          <p:cNvPr id="303106" name="Rectangle 2"/>
          <p:cNvSpPr>
            <a:spLocks noRo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5C1255D-87A5-8D4B-BD0C-7ACD25BD547F}" type="slidenum">
              <a:rPr lang="en-US" sz="1200">
                <a:solidFill>
                  <a:schemeClr val="tx1"/>
                </a:solidFill>
                <a:latin typeface="Times New Roman" charset="0"/>
              </a:rPr>
              <a:pPr/>
              <a:t>90</a:t>
            </a:fld>
            <a:endParaRPr lang="en-US" sz="1200">
              <a:solidFill>
                <a:schemeClr val="tx1"/>
              </a:solidFill>
              <a:latin typeface="Times New Roman" charset="0"/>
            </a:endParaRPr>
          </a:p>
        </p:txBody>
      </p:sp>
      <p:sp>
        <p:nvSpPr>
          <p:cNvPr id="305154" name="Rectangle 2"/>
          <p:cNvSpPr>
            <a:spLocks noRo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6EC38F8-AAD3-DD48-9FAB-92B9603F9EA1}" type="slidenum">
              <a:rPr lang="en-US" sz="1200">
                <a:solidFill>
                  <a:schemeClr val="tx1"/>
                </a:solidFill>
                <a:latin typeface="Times New Roman" charset="0"/>
              </a:rPr>
              <a:pPr/>
              <a:t>9</a:t>
            </a:fld>
            <a:endParaRPr lang="en-US" sz="1200">
              <a:solidFill>
                <a:schemeClr val="tx1"/>
              </a:solidFill>
              <a:latin typeface="Times New Roman" charset="0"/>
            </a:endParaRPr>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9E74814-8C0A-764D-8DD6-352A6E8BD696}" type="slidenum">
              <a:rPr lang="en-US" sz="1200">
                <a:solidFill>
                  <a:schemeClr val="tx1"/>
                </a:solidFill>
                <a:latin typeface="Times New Roman" charset="0"/>
              </a:rPr>
              <a:pPr/>
              <a:t>91</a:t>
            </a:fld>
            <a:endParaRPr lang="en-US" sz="1200">
              <a:solidFill>
                <a:schemeClr val="tx1"/>
              </a:solidFill>
              <a:latin typeface="Times New Roman" charset="0"/>
            </a:endParaRPr>
          </a:p>
        </p:txBody>
      </p:sp>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8389289-7E06-064D-9173-49FD7009B5C4}" type="slidenum">
              <a:rPr lang="en-US" sz="1200">
                <a:solidFill>
                  <a:schemeClr val="tx1"/>
                </a:solidFill>
                <a:latin typeface="Times New Roman" charset="0"/>
              </a:rPr>
              <a:pPr/>
              <a:t>92</a:t>
            </a:fld>
            <a:endParaRPr lang="en-US" sz="1200">
              <a:solidFill>
                <a:schemeClr val="tx1"/>
              </a:solidFill>
              <a:latin typeface="Times New Roman" charset="0"/>
            </a:endParaRPr>
          </a:p>
        </p:txBody>
      </p:sp>
      <p:sp>
        <p:nvSpPr>
          <p:cNvPr id="309250" name="Rectangle 2"/>
          <p:cNvSpPr>
            <a:spLocks noRo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EF66426-83A5-AB44-BB7E-7F390398C025}" type="slidenum">
              <a:rPr lang="en-US" sz="1200">
                <a:solidFill>
                  <a:schemeClr val="tx1"/>
                </a:solidFill>
                <a:latin typeface="Times New Roman" charset="0"/>
              </a:rPr>
              <a:pPr/>
              <a:t>93</a:t>
            </a:fld>
            <a:endParaRPr lang="en-US" sz="1200">
              <a:solidFill>
                <a:schemeClr val="tx1"/>
              </a:solidFill>
              <a:latin typeface="Times New Roman" charset="0"/>
            </a:endParaRPr>
          </a:p>
        </p:txBody>
      </p:sp>
      <p:sp>
        <p:nvSpPr>
          <p:cNvPr id="311298" name="Rectangle 2"/>
          <p:cNvSpPr>
            <a:spLocks noRo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fld id="{9EC6BBA0-F926-BA44-BAC0-F199BAB97FF8}" type="slidenum">
              <a:rPr lang="en-US" sz="1200">
                <a:solidFill>
                  <a:schemeClr val="tx1"/>
                </a:solidFill>
                <a:latin typeface="Times New Roman" charset="0"/>
              </a:rPr>
              <a:pPr eaLnBrk="1" hangingPunct="1"/>
              <a:t>94</a:t>
            </a:fld>
            <a:endParaRPr lang="en-US" sz="1200">
              <a:solidFill>
                <a:schemeClr val="tx1"/>
              </a:solidFill>
              <a:latin typeface="Times New Roman" charset="0"/>
            </a:endParaRPr>
          </a:p>
        </p:txBody>
      </p:sp>
      <p:sp>
        <p:nvSpPr>
          <p:cNvPr id="313346" name="Rectangle 2"/>
          <p:cNvSpPr>
            <a:spLocks noRo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F975C33-F670-B249-A26B-4EBF3804D63C}" type="slidenum">
              <a:rPr lang="en-US" sz="1200">
                <a:solidFill>
                  <a:schemeClr val="tx1"/>
                </a:solidFill>
                <a:latin typeface="Times New Roman" charset="0"/>
              </a:rPr>
              <a:pPr/>
              <a:t>95</a:t>
            </a:fld>
            <a:endParaRPr lang="en-US" sz="1200">
              <a:solidFill>
                <a:schemeClr val="tx1"/>
              </a:solidFill>
              <a:latin typeface="Times New Roman" charset="0"/>
            </a:endParaRPr>
          </a:p>
        </p:txBody>
      </p:sp>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0724DC6-2538-594D-B1AE-BA3F5E3ADAFB}" type="slidenum">
              <a:rPr lang="en-US" sz="1200">
                <a:solidFill>
                  <a:schemeClr val="tx1"/>
                </a:solidFill>
                <a:latin typeface="Times New Roman" charset="0"/>
              </a:rPr>
              <a:pPr/>
              <a:t>96</a:t>
            </a:fld>
            <a:endParaRPr lang="en-US" sz="1200">
              <a:solidFill>
                <a:schemeClr val="tx1"/>
              </a:solidFill>
              <a:latin typeface="Times New Roman" charset="0"/>
            </a:endParaRPr>
          </a:p>
        </p:txBody>
      </p:sp>
      <p:sp>
        <p:nvSpPr>
          <p:cNvPr id="317442" name="Rectangle 2"/>
          <p:cNvSpPr>
            <a:spLocks noRo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26972DE-097B-7D40-8887-988E9093778C}" type="slidenum">
              <a:rPr lang="en-US" sz="1200">
                <a:solidFill>
                  <a:schemeClr val="tx1"/>
                </a:solidFill>
                <a:latin typeface="Times New Roman" charset="0"/>
              </a:rPr>
              <a:pPr/>
              <a:t>97</a:t>
            </a:fld>
            <a:endParaRPr lang="en-US" sz="1200">
              <a:solidFill>
                <a:schemeClr val="tx1"/>
              </a:solidFill>
              <a:latin typeface="Times New Roman" charset="0"/>
            </a:endParaRPr>
          </a:p>
        </p:txBody>
      </p:sp>
      <p:sp>
        <p:nvSpPr>
          <p:cNvPr id="319490" name="Rectangle 2"/>
          <p:cNvSpPr>
            <a:spLocks noRo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47B6FD1-0EC3-2F4D-ABF6-3C3AE1CF202E}" type="slidenum">
              <a:rPr lang="en-US" sz="1200">
                <a:solidFill>
                  <a:schemeClr val="tx1"/>
                </a:solidFill>
                <a:latin typeface="Times New Roman" charset="0"/>
              </a:rPr>
              <a:pPr/>
              <a:t>98</a:t>
            </a:fld>
            <a:endParaRPr lang="en-US" sz="1200">
              <a:solidFill>
                <a:schemeClr val="tx1"/>
              </a:solidFill>
              <a:latin typeface="Times New Roman" charset="0"/>
            </a:endParaRPr>
          </a:p>
        </p:txBody>
      </p:sp>
      <p:sp>
        <p:nvSpPr>
          <p:cNvPr id="321538" name="Rectangle 2"/>
          <p:cNvSpPr>
            <a:spLocks noRo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FE4F041-6ADF-CF4D-947B-99D95A2DAF4F}" type="slidenum">
              <a:rPr lang="en-US" sz="1200">
                <a:solidFill>
                  <a:schemeClr val="tx1"/>
                </a:solidFill>
                <a:latin typeface="Times New Roman" charset="0"/>
              </a:rPr>
              <a:pPr/>
              <a:t>99</a:t>
            </a:fld>
            <a:endParaRPr lang="en-US" sz="1200">
              <a:solidFill>
                <a:schemeClr val="tx1"/>
              </a:solidFill>
              <a:latin typeface="Times New Roman" charset="0"/>
            </a:endParaRPr>
          </a:p>
        </p:txBody>
      </p:sp>
      <p:sp>
        <p:nvSpPr>
          <p:cNvPr id="323586" name="Rectangle 2"/>
          <p:cNvSpPr>
            <a:spLocks noRo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b"/>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F6C6DF3-71B7-FA47-B8E3-8008AB565AD7}" type="slidenum">
              <a:rPr lang="en-US" sz="1200">
                <a:solidFill>
                  <a:schemeClr val="tx1"/>
                </a:solidFill>
                <a:latin typeface="Times New Roman" charset="0"/>
              </a:rPr>
              <a:pPr/>
              <a:t>100</a:t>
            </a:fld>
            <a:endParaRPr lang="en-US" sz="1200">
              <a:solidFill>
                <a:schemeClr val="tx1"/>
              </a:solidFill>
              <a:latin typeface="Times New Roman" charset="0"/>
            </a:endParaRPr>
          </a:p>
        </p:txBody>
      </p:sp>
      <p:sp>
        <p:nvSpPr>
          <p:cNvPr id="325634" name="Rectangle 2"/>
          <p:cNvSpPr>
            <a:spLocks noChangeArrowheads="1" noTextEdit="1"/>
          </p:cNvSpPr>
          <p:nvPr>
            <p:ph type="sldImg"/>
          </p:nvPr>
        </p:nvSpPr>
        <p:spPr>
          <a:ln/>
        </p:spPr>
      </p:sp>
      <p:sp>
        <p:nvSpPr>
          <p:cNvPr id="3256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lstStyle/>
          <a:p>
            <a:pPr eaLnBrk="1" hangingPunct="1"/>
            <a:endParaRPr lang="en-US">
              <a:latin typeface="Times New Roman"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C94BA77F-76FC-A34C-B83C-76B7F80366CB}" type="slidenum">
              <a:rPr lang="en-US"/>
              <a:pPr>
                <a:defRPr/>
              </a:pPr>
              <a:t>‹#›</a:t>
            </a:fld>
            <a:endParaRPr lang="en-US"/>
          </a:p>
        </p:txBody>
      </p:sp>
    </p:spTree>
    <p:extLst>
      <p:ext uri="{BB962C8B-B14F-4D97-AF65-F5344CB8AC3E}">
        <p14:creationId xmlns:p14="http://schemas.microsoft.com/office/powerpoint/2010/main" val="4286923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7089186-ACE8-6046-B511-B2405537ED73}" type="slidenum">
              <a:rPr lang="en-US"/>
              <a:pPr>
                <a:defRPr/>
              </a:pPr>
              <a:t>‹#›</a:t>
            </a:fld>
            <a:endParaRPr lang="en-US"/>
          </a:p>
        </p:txBody>
      </p:sp>
    </p:spTree>
    <p:extLst>
      <p:ext uri="{BB962C8B-B14F-4D97-AF65-F5344CB8AC3E}">
        <p14:creationId xmlns:p14="http://schemas.microsoft.com/office/powerpoint/2010/main" val="31108653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FA4733-7DF9-4841-8129-AB808FA13D09}" type="slidenum">
              <a:rPr lang="en-US"/>
              <a:pPr>
                <a:defRPr/>
              </a:pPr>
              <a:t>‹#›</a:t>
            </a:fld>
            <a:endParaRPr lang="en-US"/>
          </a:p>
        </p:txBody>
      </p:sp>
    </p:spTree>
    <p:extLst>
      <p:ext uri="{BB962C8B-B14F-4D97-AF65-F5344CB8AC3E}">
        <p14:creationId xmlns:p14="http://schemas.microsoft.com/office/powerpoint/2010/main" val="2400129359"/>
      </p:ext>
    </p:extLst>
  </p:cSld>
  <p:clrMapOvr>
    <a:masterClrMapping/>
  </p:clrMapOvr>
  <p:transition xmlns:p14="http://schemas.microsoft.com/office/powerpoint/2010/mai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44A83-6B06-3344-A0D3-10E358912961}" type="slidenum">
              <a:rPr lang="en-US"/>
              <a:pPr>
                <a:defRPr/>
              </a:pPr>
              <a:t>‹#›</a:t>
            </a:fld>
            <a:endParaRPr lang="en-US"/>
          </a:p>
        </p:txBody>
      </p:sp>
    </p:spTree>
    <p:extLst>
      <p:ext uri="{BB962C8B-B14F-4D97-AF65-F5344CB8AC3E}">
        <p14:creationId xmlns:p14="http://schemas.microsoft.com/office/powerpoint/2010/main" val="4187953675"/>
      </p:ext>
    </p:extLst>
  </p:cSld>
  <p:clrMapOvr>
    <a:masterClrMapping/>
  </p:clrMapOvr>
  <p:transition xmlns:p14="http://schemas.microsoft.com/office/powerpoint/2010/mai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48C244-01F7-0B4B-94AF-93D4A7540D92}" type="slidenum">
              <a:rPr lang="en-US"/>
              <a:pPr>
                <a:defRPr/>
              </a:pPr>
              <a:t>‹#›</a:t>
            </a:fld>
            <a:endParaRPr lang="en-US"/>
          </a:p>
        </p:txBody>
      </p:sp>
    </p:spTree>
    <p:extLst>
      <p:ext uri="{BB962C8B-B14F-4D97-AF65-F5344CB8AC3E}">
        <p14:creationId xmlns:p14="http://schemas.microsoft.com/office/powerpoint/2010/main" val="3484502275"/>
      </p:ext>
    </p:extLst>
  </p:cSld>
  <p:clrMapOvr>
    <a:masterClrMapping/>
  </p:clrMapOvr>
  <p:transition xmlns:p14="http://schemas.microsoft.com/office/powerpoint/2010/mai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6DF004-CE07-D045-A7D0-619981E645B7}" type="slidenum">
              <a:rPr lang="en-US"/>
              <a:pPr>
                <a:defRPr/>
              </a:pPr>
              <a:t>‹#›</a:t>
            </a:fld>
            <a:endParaRPr lang="en-US"/>
          </a:p>
        </p:txBody>
      </p:sp>
    </p:spTree>
    <p:extLst>
      <p:ext uri="{BB962C8B-B14F-4D97-AF65-F5344CB8AC3E}">
        <p14:creationId xmlns:p14="http://schemas.microsoft.com/office/powerpoint/2010/main" val="3386344936"/>
      </p:ext>
    </p:extLst>
  </p:cSld>
  <p:clrMapOvr>
    <a:masterClrMapping/>
  </p:clrMapOvr>
  <p:transition xmlns:p14="http://schemas.microsoft.com/office/powerpoint/2010/mai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C86C5-0B22-BD49-BB92-FB9C8C648F3B}" type="slidenum">
              <a:rPr lang="en-US"/>
              <a:pPr>
                <a:defRPr/>
              </a:pPr>
              <a:t>‹#›</a:t>
            </a:fld>
            <a:endParaRPr lang="en-US"/>
          </a:p>
        </p:txBody>
      </p:sp>
    </p:spTree>
    <p:extLst>
      <p:ext uri="{BB962C8B-B14F-4D97-AF65-F5344CB8AC3E}">
        <p14:creationId xmlns:p14="http://schemas.microsoft.com/office/powerpoint/2010/main" val="2456567390"/>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1313D9-8942-284D-BDAE-339F16FFE578}" type="slidenum">
              <a:rPr lang="en-US"/>
              <a:pPr>
                <a:defRPr/>
              </a:pPr>
              <a:t>‹#›</a:t>
            </a:fld>
            <a:endParaRPr lang="en-US"/>
          </a:p>
        </p:txBody>
      </p:sp>
    </p:spTree>
    <p:extLst>
      <p:ext uri="{BB962C8B-B14F-4D97-AF65-F5344CB8AC3E}">
        <p14:creationId xmlns:p14="http://schemas.microsoft.com/office/powerpoint/2010/main" val="2666447090"/>
      </p:ext>
    </p:extLst>
  </p:cSld>
  <p:clrMapOvr>
    <a:masterClrMapping/>
  </p:clrMapOvr>
  <p:transition xmlns:p14="http://schemas.microsoft.com/office/powerpoint/2010/mai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EB5EC3-D5F2-EB4F-BDC6-3A5EF457BC58}" type="slidenum">
              <a:rPr lang="en-US"/>
              <a:pPr>
                <a:defRPr/>
              </a:pPr>
              <a:t>‹#›</a:t>
            </a:fld>
            <a:endParaRPr lang="en-US"/>
          </a:p>
        </p:txBody>
      </p:sp>
    </p:spTree>
    <p:extLst>
      <p:ext uri="{BB962C8B-B14F-4D97-AF65-F5344CB8AC3E}">
        <p14:creationId xmlns:p14="http://schemas.microsoft.com/office/powerpoint/2010/main" val="3623511703"/>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474EEBFE-0D6D-DA41-A61C-6ECB15D10557}" type="slidenum">
              <a:rPr lang="en-US"/>
              <a:pPr>
                <a:defRPr/>
              </a:pPr>
              <a:t>‹#›</a:t>
            </a:fld>
            <a:endParaRPr lang="en-US"/>
          </a:p>
        </p:txBody>
      </p:sp>
    </p:spTree>
    <p:extLst>
      <p:ext uri="{BB962C8B-B14F-4D97-AF65-F5344CB8AC3E}">
        <p14:creationId xmlns:p14="http://schemas.microsoft.com/office/powerpoint/2010/main" val="997253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9F7D0AA8-F5D9-3C4A-92C4-D62F304EAB16}" type="slidenum">
              <a:rPr lang="en-US"/>
              <a:pPr>
                <a:defRPr/>
              </a:pPr>
              <a:t>‹#›</a:t>
            </a:fld>
            <a:endParaRPr lang="en-US"/>
          </a:p>
        </p:txBody>
      </p:sp>
    </p:spTree>
    <p:extLst>
      <p:ext uri="{BB962C8B-B14F-4D97-AF65-F5344CB8AC3E}">
        <p14:creationId xmlns:p14="http://schemas.microsoft.com/office/powerpoint/2010/main" val="3961916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8" name="Freeform 1094"/>
          <p:cNvSpPr>
            <a:spLocks/>
          </p:cNvSpPr>
          <p:nvPr/>
        </p:nvSpPr>
        <p:spPr bwMode="auto">
          <a:xfrm rot="16200000">
            <a:off x="3871118" y="1005682"/>
            <a:ext cx="150813" cy="4845050"/>
          </a:xfrm>
          <a:custGeom>
            <a:avLst/>
            <a:gdLst>
              <a:gd name="T0" fmla="*/ 30241975 w 95"/>
              <a:gd name="T1" fmla="*/ 2147483647 h 3052"/>
              <a:gd name="T2" fmla="*/ 65524280 w 95"/>
              <a:gd name="T3" fmla="*/ 2147483647 h 3052"/>
              <a:gd name="T4" fmla="*/ 110887243 w 95"/>
              <a:gd name="T5" fmla="*/ 2147483647 h 3052"/>
              <a:gd name="T6" fmla="*/ 70564609 w 95"/>
              <a:gd name="T7" fmla="*/ 2147483647 h 3052"/>
              <a:gd name="T8" fmla="*/ 120967901 w 95"/>
              <a:gd name="T9" fmla="*/ 2147483647 h 3052"/>
              <a:gd name="T10" fmla="*/ 136088889 w 95"/>
              <a:gd name="T11" fmla="*/ 2147483647 h 3052"/>
              <a:gd name="T12" fmla="*/ 138609847 w 95"/>
              <a:gd name="T13" fmla="*/ 2147483647 h 3052"/>
              <a:gd name="T14" fmla="*/ 148690505 w 95"/>
              <a:gd name="T15" fmla="*/ 2147483647 h 3052"/>
              <a:gd name="T16" fmla="*/ 138609847 w 95"/>
              <a:gd name="T17" fmla="*/ 2147483647 h 3052"/>
              <a:gd name="T18" fmla="*/ 141129218 w 95"/>
              <a:gd name="T19" fmla="*/ 2147483647 h 3052"/>
              <a:gd name="T20" fmla="*/ 146169547 w 95"/>
              <a:gd name="T21" fmla="*/ 2147483647 h 3052"/>
              <a:gd name="T22" fmla="*/ 151209876 w 95"/>
              <a:gd name="T23" fmla="*/ 2147483647 h 3052"/>
              <a:gd name="T24" fmla="*/ 136088889 w 95"/>
              <a:gd name="T25" fmla="*/ 2147483647 h 3052"/>
              <a:gd name="T26" fmla="*/ 156250206 w 95"/>
              <a:gd name="T27" fmla="*/ 2147483647 h 3052"/>
              <a:gd name="T28" fmla="*/ 171371193 w 95"/>
              <a:gd name="T29" fmla="*/ 2147483647 h 3052"/>
              <a:gd name="T30" fmla="*/ 171371193 w 95"/>
              <a:gd name="T31" fmla="*/ 2147483647 h 3052"/>
              <a:gd name="T32" fmla="*/ 181451852 w 95"/>
              <a:gd name="T33" fmla="*/ 2147483647 h 3052"/>
              <a:gd name="T34" fmla="*/ 201613168 w 95"/>
              <a:gd name="T35" fmla="*/ 2147483647 h 3052"/>
              <a:gd name="T36" fmla="*/ 221774485 w 95"/>
              <a:gd name="T37" fmla="*/ 2147483647 h 3052"/>
              <a:gd name="T38" fmla="*/ 229335773 w 95"/>
              <a:gd name="T39" fmla="*/ 2147483647 h 3052"/>
              <a:gd name="T40" fmla="*/ 234376102 w 95"/>
              <a:gd name="T41" fmla="*/ 2147483647 h 3052"/>
              <a:gd name="T42" fmla="*/ 216734156 w 95"/>
              <a:gd name="T43" fmla="*/ 2147483647 h 3052"/>
              <a:gd name="T44" fmla="*/ 189013139 w 95"/>
              <a:gd name="T45" fmla="*/ 2147483647 h 3052"/>
              <a:gd name="T46" fmla="*/ 166330864 w 95"/>
              <a:gd name="T47" fmla="*/ 2147483647 h 3052"/>
              <a:gd name="T48" fmla="*/ 158771164 w 95"/>
              <a:gd name="T49" fmla="*/ 2091729688 h 3052"/>
              <a:gd name="T50" fmla="*/ 151209876 w 95"/>
              <a:gd name="T51" fmla="*/ 1668343438 h 3052"/>
              <a:gd name="T52" fmla="*/ 128529189 w 95"/>
              <a:gd name="T53" fmla="*/ 1118949375 h 3052"/>
              <a:gd name="T54" fmla="*/ 136088889 w 95"/>
              <a:gd name="T55" fmla="*/ 766127500 h 3052"/>
              <a:gd name="T56" fmla="*/ 136088889 w 95"/>
              <a:gd name="T57" fmla="*/ 660280938 h 3052"/>
              <a:gd name="T58" fmla="*/ 146169547 w 95"/>
              <a:gd name="T59" fmla="*/ 594756875 h 3052"/>
              <a:gd name="T60" fmla="*/ 158771164 w 95"/>
              <a:gd name="T61" fmla="*/ 478829688 h 3052"/>
              <a:gd name="T62" fmla="*/ 161290535 w 95"/>
              <a:gd name="T63" fmla="*/ 171370625 h 3052"/>
              <a:gd name="T64" fmla="*/ 151209876 w 95"/>
              <a:gd name="T65" fmla="*/ 90725625 h 3052"/>
              <a:gd name="T66" fmla="*/ 131048559 w 95"/>
              <a:gd name="T67" fmla="*/ 65524063 h 3052"/>
              <a:gd name="T68" fmla="*/ 98287213 w 95"/>
              <a:gd name="T69" fmla="*/ 0 h 3052"/>
              <a:gd name="T70" fmla="*/ 65524280 w 95"/>
              <a:gd name="T71" fmla="*/ 171370625 h 3052"/>
              <a:gd name="T72" fmla="*/ 55443621 w 95"/>
              <a:gd name="T73" fmla="*/ 141128750 h 3052"/>
              <a:gd name="T74" fmla="*/ 40322634 w 95"/>
              <a:gd name="T75" fmla="*/ 201612500 h 3052"/>
              <a:gd name="T76" fmla="*/ 12601617 w 95"/>
              <a:gd name="T77" fmla="*/ 337700938 h 3052"/>
              <a:gd name="T78" fmla="*/ 0 w 95"/>
              <a:gd name="T79" fmla="*/ 690522813 h 3052"/>
              <a:gd name="T80" fmla="*/ 17641946 w 95"/>
              <a:gd name="T81" fmla="*/ 942538438 h 3052"/>
              <a:gd name="T82" fmla="*/ 35282304 w 95"/>
              <a:gd name="T83" fmla="*/ 1018143125 h 3052"/>
              <a:gd name="T84" fmla="*/ 50403292 w 95"/>
              <a:gd name="T85" fmla="*/ 1370965000 h 3052"/>
              <a:gd name="T86" fmla="*/ 65524280 w 95"/>
              <a:gd name="T87" fmla="*/ 1471771250 h 3052"/>
              <a:gd name="T88" fmla="*/ 95766255 w 95"/>
              <a:gd name="T89" fmla="*/ 1864915625 h 3052"/>
              <a:gd name="T90" fmla="*/ 103327543 w 95"/>
              <a:gd name="T91" fmla="*/ 2147483647 h 3052"/>
              <a:gd name="T92" fmla="*/ 126008230 w 95"/>
              <a:gd name="T93" fmla="*/ 2147483647 h 3052"/>
              <a:gd name="T94" fmla="*/ 138609847 w 95"/>
              <a:gd name="T95" fmla="*/ 2147483647 h 3052"/>
              <a:gd name="T96" fmla="*/ 95766255 w 95"/>
              <a:gd name="T97" fmla="*/ 2147483647 h 3052"/>
              <a:gd name="T98" fmla="*/ 100806584 w 95"/>
              <a:gd name="T99" fmla="*/ 2147483647 h 3052"/>
              <a:gd name="T100" fmla="*/ 93246884 w 95"/>
              <a:gd name="T101" fmla="*/ 2147483647 h 3052"/>
              <a:gd name="T102" fmla="*/ 55443621 w 95"/>
              <a:gd name="T103" fmla="*/ 2147483647 h 3052"/>
              <a:gd name="T104" fmla="*/ 12601617 w 95"/>
              <a:gd name="T105" fmla="*/ 2147483647 h 3052"/>
              <a:gd name="T106" fmla="*/ 5040329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a:lvl1pPr>
          </a:lstStyle>
          <a:p>
            <a:pPr>
              <a:defRPr/>
            </a:pPr>
            <a:fld id="{492130F1-5314-FD47-8215-54FF73BF657C}" type="slidenum">
              <a:rPr lang="en-US" altLang="ja-JP"/>
              <a:pPr>
                <a:defRPr/>
              </a:pPr>
              <a:t>‹#›</a:t>
            </a:fld>
            <a:endParaRPr lang="en-US" altLang="ja-JP"/>
          </a:p>
        </p:txBody>
      </p:sp>
    </p:spTree>
    <p:extLst>
      <p:ext uri="{BB962C8B-B14F-4D97-AF65-F5344CB8AC3E}">
        <p14:creationId xmlns:p14="http://schemas.microsoft.com/office/powerpoint/2010/main" val="2450885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pPr>
              <a:defRPr/>
            </a:pPr>
            <a:fld id="{A4193D7E-22D4-3943-9809-36D39BCAB273}" type="slidenum">
              <a:rPr lang="en-US" altLang="ja-JP"/>
              <a:pPr>
                <a:defRPr/>
              </a:pPr>
              <a:t>‹#›</a:t>
            </a:fld>
            <a:endParaRPr lang="en-US" altLang="ja-JP"/>
          </a:p>
        </p:txBody>
      </p:sp>
    </p:spTree>
    <p:extLst>
      <p:ext uri="{BB962C8B-B14F-4D97-AF65-F5344CB8AC3E}">
        <p14:creationId xmlns:p14="http://schemas.microsoft.com/office/powerpoint/2010/main" val="272758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pPr>
              <a:defRPr/>
            </a:pPr>
            <a:fld id="{7170FDF2-7101-FD4F-B834-E420F09BC0F9}" type="slidenum">
              <a:rPr lang="en-US" altLang="ja-JP"/>
              <a:pPr>
                <a:defRPr/>
              </a:pPr>
              <a:t>‹#›</a:t>
            </a:fld>
            <a:endParaRPr lang="en-US" altLang="ja-JP"/>
          </a:p>
        </p:txBody>
      </p:sp>
    </p:spTree>
    <p:extLst>
      <p:ext uri="{BB962C8B-B14F-4D97-AF65-F5344CB8AC3E}">
        <p14:creationId xmlns:p14="http://schemas.microsoft.com/office/powerpoint/2010/main" val="3689840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pPr>
              <a:defRPr/>
            </a:pPr>
            <a:fld id="{C79F9146-E39C-3041-BF9A-6E231F00AF3C}" type="slidenum">
              <a:rPr lang="en-US" altLang="ja-JP"/>
              <a:pPr>
                <a:defRPr/>
              </a:pPr>
              <a:t>‹#›</a:t>
            </a:fld>
            <a:endParaRPr lang="en-US" altLang="ja-JP"/>
          </a:p>
        </p:txBody>
      </p:sp>
    </p:spTree>
    <p:extLst>
      <p:ext uri="{BB962C8B-B14F-4D97-AF65-F5344CB8AC3E}">
        <p14:creationId xmlns:p14="http://schemas.microsoft.com/office/powerpoint/2010/main" val="465843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094"/>
          <p:cNvSpPr>
            <a:spLocks noGrp="1" noChangeArrowheads="1"/>
          </p:cNvSpPr>
          <p:nvPr>
            <p:ph type="sldNum" sz="quarter" idx="12"/>
          </p:nvPr>
        </p:nvSpPr>
        <p:spPr>
          <a:ln/>
        </p:spPr>
        <p:txBody>
          <a:bodyPr/>
          <a:lstStyle>
            <a:lvl1pPr>
              <a:defRPr/>
            </a:lvl1pPr>
          </a:lstStyle>
          <a:p>
            <a:pPr>
              <a:defRPr/>
            </a:pPr>
            <a:fld id="{C54B842D-40C8-814B-8067-0C33587839BD}" type="slidenum">
              <a:rPr lang="en-US" altLang="ja-JP"/>
              <a:pPr>
                <a:defRPr/>
              </a:pPr>
              <a:t>‹#›</a:t>
            </a:fld>
            <a:endParaRPr lang="en-US" altLang="ja-JP"/>
          </a:p>
        </p:txBody>
      </p:sp>
    </p:spTree>
    <p:extLst>
      <p:ext uri="{BB962C8B-B14F-4D97-AF65-F5344CB8AC3E}">
        <p14:creationId xmlns:p14="http://schemas.microsoft.com/office/powerpoint/2010/main" val="174070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094"/>
          <p:cNvSpPr>
            <a:spLocks noGrp="1" noChangeArrowheads="1"/>
          </p:cNvSpPr>
          <p:nvPr>
            <p:ph type="sldNum" sz="quarter" idx="12"/>
          </p:nvPr>
        </p:nvSpPr>
        <p:spPr>
          <a:ln/>
        </p:spPr>
        <p:txBody>
          <a:bodyPr/>
          <a:lstStyle>
            <a:lvl1pPr>
              <a:defRPr/>
            </a:lvl1pPr>
          </a:lstStyle>
          <a:p>
            <a:pPr>
              <a:defRPr/>
            </a:pPr>
            <a:fld id="{24F7314E-2306-FA43-A43C-75628B04AB01}" type="slidenum">
              <a:rPr lang="en-US" altLang="ja-JP"/>
              <a:pPr>
                <a:defRPr/>
              </a:pPr>
              <a:t>‹#›</a:t>
            </a:fld>
            <a:endParaRPr lang="en-US" altLang="ja-JP"/>
          </a:p>
        </p:txBody>
      </p:sp>
    </p:spTree>
    <p:extLst>
      <p:ext uri="{BB962C8B-B14F-4D97-AF65-F5344CB8AC3E}">
        <p14:creationId xmlns:p14="http://schemas.microsoft.com/office/powerpoint/2010/main" val="2960771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094"/>
          <p:cNvSpPr>
            <a:spLocks noGrp="1" noChangeArrowheads="1"/>
          </p:cNvSpPr>
          <p:nvPr>
            <p:ph type="sldNum" sz="quarter" idx="12"/>
          </p:nvPr>
        </p:nvSpPr>
        <p:spPr>
          <a:ln/>
        </p:spPr>
        <p:txBody>
          <a:bodyPr/>
          <a:lstStyle>
            <a:lvl1pPr>
              <a:defRPr/>
            </a:lvl1pPr>
          </a:lstStyle>
          <a:p>
            <a:pPr>
              <a:defRPr/>
            </a:pPr>
            <a:fld id="{FAFD0721-3FBD-3F4F-B211-4D76EF045DF8}" type="slidenum">
              <a:rPr lang="en-US" altLang="ja-JP"/>
              <a:pPr>
                <a:defRPr/>
              </a:pPr>
              <a:t>‹#›</a:t>
            </a:fld>
            <a:endParaRPr lang="en-US" altLang="ja-JP"/>
          </a:p>
        </p:txBody>
      </p:sp>
    </p:spTree>
    <p:extLst>
      <p:ext uri="{BB962C8B-B14F-4D97-AF65-F5344CB8AC3E}">
        <p14:creationId xmlns:p14="http://schemas.microsoft.com/office/powerpoint/2010/main" val="135172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012820D-9F4F-8A44-99E2-D27F16B72208}" type="slidenum">
              <a:rPr lang="en-US"/>
              <a:pPr>
                <a:defRPr/>
              </a:pPr>
              <a:t>‹#›</a:t>
            </a:fld>
            <a:endParaRPr lang="en-US"/>
          </a:p>
        </p:txBody>
      </p:sp>
    </p:spTree>
    <p:extLst>
      <p:ext uri="{BB962C8B-B14F-4D97-AF65-F5344CB8AC3E}">
        <p14:creationId xmlns:p14="http://schemas.microsoft.com/office/powerpoint/2010/main" val="4173290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pPr>
              <a:defRPr/>
            </a:pPr>
            <a:fld id="{F81EB845-AE66-094E-8BD2-FB0A23421C4A}" type="slidenum">
              <a:rPr lang="en-US" altLang="ja-JP"/>
              <a:pPr>
                <a:defRPr/>
              </a:pPr>
              <a:t>‹#›</a:t>
            </a:fld>
            <a:endParaRPr lang="en-US" altLang="ja-JP"/>
          </a:p>
        </p:txBody>
      </p:sp>
    </p:spTree>
    <p:extLst>
      <p:ext uri="{BB962C8B-B14F-4D97-AF65-F5344CB8AC3E}">
        <p14:creationId xmlns:p14="http://schemas.microsoft.com/office/powerpoint/2010/main" val="1703779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pPr>
              <a:defRPr/>
            </a:pPr>
            <a:fld id="{D2715C24-8CD1-5646-998F-FDC117776534}" type="slidenum">
              <a:rPr lang="en-US" altLang="ja-JP"/>
              <a:pPr>
                <a:defRPr/>
              </a:pPr>
              <a:t>‹#›</a:t>
            </a:fld>
            <a:endParaRPr lang="en-US" altLang="ja-JP"/>
          </a:p>
        </p:txBody>
      </p:sp>
    </p:spTree>
    <p:extLst>
      <p:ext uri="{BB962C8B-B14F-4D97-AF65-F5344CB8AC3E}">
        <p14:creationId xmlns:p14="http://schemas.microsoft.com/office/powerpoint/2010/main" val="2155570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pPr>
              <a:defRPr/>
            </a:pPr>
            <a:fld id="{4CAC22B7-A8B3-814F-921D-2A2D3553E254}" type="slidenum">
              <a:rPr lang="en-US" altLang="ja-JP"/>
              <a:pPr>
                <a:defRPr/>
              </a:pPr>
              <a:t>‹#›</a:t>
            </a:fld>
            <a:endParaRPr lang="en-US" altLang="ja-JP"/>
          </a:p>
        </p:txBody>
      </p:sp>
    </p:spTree>
    <p:extLst>
      <p:ext uri="{BB962C8B-B14F-4D97-AF65-F5344CB8AC3E}">
        <p14:creationId xmlns:p14="http://schemas.microsoft.com/office/powerpoint/2010/main" val="509518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pPr>
              <a:defRPr/>
            </a:pPr>
            <a:fld id="{F379C482-D277-DA4D-AD96-496DA48D3C14}" type="slidenum">
              <a:rPr lang="en-US" altLang="ja-JP"/>
              <a:pPr>
                <a:defRPr/>
              </a:pPr>
              <a:t>‹#›</a:t>
            </a:fld>
            <a:endParaRPr lang="en-US" altLang="ja-JP"/>
          </a:p>
        </p:txBody>
      </p:sp>
    </p:spTree>
    <p:extLst>
      <p:ext uri="{BB962C8B-B14F-4D97-AF65-F5344CB8AC3E}">
        <p14:creationId xmlns:p14="http://schemas.microsoft.com/office/powerpoint/2010/main" val="30290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62965704-64D1-2A4B-9CB7-40F575881A31}" type="slidenum">
              <a:rPr lang="en-US"/>
              <a:pPr>
                <a:defRPr/>
              </a:pPr>
              <a:t>‹#›</a:t>
            </a:fld>
            <a:endParaRPr lang="en-US"/>
          </a:p>
        </p:txBody>
      </p:sp>
    </p:spTree>
    <p:extLst>
      <p:ext uri="{BB962C8B-B14F-4D97-AF65-F5344CB8AC3E}">
        <p14:creationId xmlns:p14="http://schemas.microsoft.com/office/powerpoint/2010/main" val="1948252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55CC93E6-6F89-AC43-AACC-6678D81635A7}"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9210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ADB4155-7DA3-194D-9125-14CD6ECE0B28}"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769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24ABDB93-64CB-8945-A464-4F67C58730D2}"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78774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E6E37584-9358-EB41-8B7E-EB2C47C3101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7516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3DBB64A7-04FF-F74F-A6EC-DD0593748C0F}"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267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CD0D300-2B97-EE49-9EA3-87E1135BC4EE}" type="slidenum">
              <a:rPr lang="en-US"/>
              <a:pPr>
                <a:defRPr/>
              </a:pPr>
              <a:t>‹#›</a:t>
            </a:fld>
            <a:endParaRPr lang="en-US"/>
          </a:p>
        </p:txBody>
      </p:sp>
    </p:spTree>
    <p:extLst>
      <p:ext uri="{BB962C8B-B14F-4D97-AF65-F5344CB8AC3E}">
        <p14:creationId xmlns:p14="http://schemas.microsoft.com/office/powerpoint/2010/main" val="3312537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EE2D1E39-E27D-B74B-AA74-E258EA7078AB}"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8202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1B93619-4F64-D64A-8C90-BF97D90A98F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7406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9EB3BDA0-06C5-D647-A1D7-54FB1F9747E1}"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1987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F68A2E29-F76A-684D-B582-85A285DA0A8C}"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0497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8D2AE20-B80A-1843-98BB-F3FE4E6714C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7695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560286192 w 4128"/>
              <a:gd name="T1" fmla="*/ 205697824 h 479"/>
              <a:gd name="T2" fmla="*/ 2147483647 w 4128"/>
              <a:gd name="T3" fmla="*/ 205697824 h 479"/>
              <a:gd name="T4" fmla="*/ 2147483647 w 4128"/>
              <a:gd name="T5" fmla="*/ 441221624 h 479"/>
              <a:gd name="T6" fmla="*/ 0 w 4128"/>
              <a:gd name="T7" fmla="*/ 453563757 h 479"/>
              <a:gd name="T8" fmla="*/ 560286192 w 4128"/>
              <a:gd name="T9" fmla="*/ 205697824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075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075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E0F74129-5136-E84A-A85F-16B70A605829}" type="slidenum">
              <a:rPr lang="en-US"/>
              <a:pPr>
                <a:defRPr/>
              </a:pPr>
              <a:t>‹#›</a:t>
            </a:fld>
            <a:endParaRPr lang="en-US"/>
          </a:p>
        </p:txBody>
      </p:sp>
    </p:spTree>
    <p:extLst>
      <p:ext uri="{BB962C8B-B14F-4D97-AF65-F5344CB8AC3E}">
        <p14:creationId xmlns:p14="http://schemas.microsoft.com/office/powerpoint/2010/main" val="3111910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825D4A-B8CC-5248-A3A6-765734C08521}" type="slidenum">
              <a:rPr lang="en-US"/>
              <a:pPr>
                <a:defRPr/>
              </a:pPr>
              <a:t>‹#›</a:t>
            </a:fld>
            <a:endParaRPr lang="en-US"/>
          </a:p>
        </p:txBody>
      </p:sp>
    </p:spTree>
    <p:extLst>
      <p:ext uri="{BB962C8B-B14F-4D97-AF65-F5344CB8AC3E}">
        <p14:creationId xmlns:p14="http://schemas.microsoft.com/office/powerpoint/2010/main" val="331021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1FA29F-79CC-1D46-919B-14CEAEFCC267}" type="slidenum">
              <a:rPr lang="en-US"/>
              <a:pPr>
                <a:defRPr/>
              </a:pPr>
              <a:t>‹#›</a:t>
            </a:fld>
            <a:endParaRPr lang="en-US"/>
          </a:p>
        </p:txBody>
      </p:sp>
    </p:spTree>
    <p:extLst>
      <p:ext uri="{BB962C8B-B14F-4D97-AF65-F5344CB8AC3E}">
        <p14:creationId xmlns:p14="http://schemas.microsoft.com/office/powerpoint/2010/main" val="721153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C771EE-3DC3-9B48-BC2A-23019DF02D2A}" type="slidenum">
              <a:rPr lang="en-US"/>
              <a:pPr>
                <a:defRPr/>
              </a:pPr>
              <a:t>‹#›</a:t>
            </a:fld>
            <a:endParaRPr lang="en-US"/>
          </a:p>
        </p:txBody>
      </p:sp>
    </p:spTree>
    <p:extLst>
      <p:ext uri="{BB962C8B-B14F-4D97-AF65-F5344CB8AC3E}">
        <p14:creationId xmlns:p14="http://schemas.microsoft.com/office/powerpoint/2010/main" val="726020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6E3427-C89F-8044-B73B-A7921673DDFE}" type="slidenum">
              <a:rPr lang="en-US"/>
              <a:pPr>
                <a:defRPr/>
              </a:pPr>
              <a:t>‹#›</a:t>
            </a:fld>
            <a:endParaRPr lang="en-US"/>
          </a:p>
        </p:txBody>
      </p:sp>
    </p:spTree>
    <p:extLst>
      <p:ext uri="{BB962C8B-B14F-4D97-AF65-F5344CB8AC3E}">
        <p14:creationId xmlns:p14="http://schemas.microsoft.com/office/powerpoint/2010/main" val="353336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60102479-EF6F-E64D-86D2-0C59C37CF210}" type="slidenum">
              <a:rPr lang="en-US"/>
              <a:pPr>
                <a:defRPr/>
              </a:pPr>
              <a:t>‹#›</a:t>
            </a:fld>
            <a:endParaRPr lang="en-US"/>
          </a:p>
        </p:txBody>
      </p:sp>
    </p:spTree>
    <p:extLst>
      <p:ext uri="{BB962C8B-B14F-4D97-AF65-F5344CB8AC3E}">
        <p14:creationId xmlns:p14="http://schemas.microsoft.com/office/powerpoint/2010/main" val="2688572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D59BC-19A9-CC47-A45B-B99F2A075887}" type="slidenum">
              <a:rPr lang="en-US"/>
              <a:pPr>
                <a:defRPr/>
              </a:pPr>
              <a:t>‹#›</a:t>
            </a:fld>
            <a:endParaRPr lang="en-US"/>
          </a:p>
        </p:txBody>
      </p:sp>
    </p:spTree>
    <p:extLst>
      <p:ext uri="{BB962C8B-B14F-4D97-AF65-F5344CB8AC3E}">
        <p14:creationId xmlns:p14="http://schemas.microsoft.com/office/powerpoint/2010/main" val="2472388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19A9FE-86BA-9F4E-B298-A2027F74A482}" type="slidenum">
              <a:rPr lang="en-US"/>
              <a:pPr>
                <a:defRPr/>
              </a:pPr>
              <a:t>‹#›</a:t>
            </a:fld>
            <a:endParaRPr lang="en-US"/>
          </a:p>
        </p:txBody>
      </p:sp>
    </p:spTree>
    <p:extLst>
      <p:ext uri="{BB962C8B-B14F-4D97-AF65-F5344CB8AC3E}">
        <p14:creationId xmlns:p14="http://schemas.microsoft.com/office/powerpoint/2010/main" val="2451669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BE29F-CC65-774D-B283-D78572F51E2A}" type="slidenum">
              <a:rPr lang="en-US"/>
              <a:pPr>
                <a:defRPr/>
              </a:pPr>
              <a:t>‹#›</a:t>
            </a:fld>
            <a:endParaRPr lang="en-US"/>
          </a:p>
        </p:txBody>
      </p:sp>
    </p:spTree>
    <p:extLst>
      <p:ext uri="{BB962C8B-B14F-4D97-AF65-F5344CB8AC3E}">
        <p14:creationId xmlns:p14="http://schemas.microsoft.com/office/powerpoint/2010/main" val="449098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5AFEA7-8680-6C47-8DCB-7C49279E6C3A}" type="slidenum">
              <a:rPr lang="en-US"/>
              <a:pPr>
                <a:defRPr/>
              </a:pPr>
              <a:t>‹#›</a:t>
            </a:fld>
            <a:endParaRPr lang="en-US"/>
          </a:p>
        </p:txBody>
      </p:sp>
    </p:spTree>
    <p:extLst>
      <p:ext uri="{BB962C8B-B14F-4D97-AF65-F5344CB8AC3E}">
        <p14:creationId xmlns:p14="http://schemas.microsoft.com/office/powerpoint/2010/main" val="884831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F2767D-48F0-3248-8F5E-A4F4539E9520}" type="slidenum">
              <a:rPr lang="en-US"/>
              <a:pPr>
                <a:defRPr/>
              </a:pPr>
              <a:t>‹#›</a:t>
            </a:fld>
            <a:endParaRPr lang="en-US"/>
          </a:p>
        </p:txBody>
      </p:sp>
    </p:spTree>
    <p:extLst>
      <p:ext uri="{BB962C8B-B14F-4D97-AF65-F5344CB8AC3E}">
        <p14:creationId xmlns:p14="http://schemas.microsoft.com/office/powerpoint/2010/main" val="2112611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3002C-D0EE-674A-8580-A9205C7752EE}" type="slidenum">
              <a:rPr lang="en-US"/>
              <a:pPr>
                <a:defRPr/>
              </a:pPr>
              <a:t>‹#›</a:t>
            </a:fld>
            <a:endParaRPr lang="en-US"/>
          </a:p>
        </p:txBody>
      </p:sp>
    </p:spTree>
    <p:extLst>
      <p:ext uri="{BB962C8B-B14F-4D97-AF65-F5344CB8AC3E}">
        <p14:creationId xmlns:p14="http://schemas.microsoft.com/office/powerpoint/2010/main" val="2916815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A6FF575-AB82-AD4A-B2CF-A638C48B9202}" type="slidenum">
              <a:rPr lang="en-US"/>
              <a:pPr>
                <a:defRPr/>
              </a:pPr>
              <a:t>‹#›</a:t>
            </a:fld>
            <a:endParaRPr lang="en-US"/>
          </a:p>
        </p:txBody>
      </p:sp>
    </p:spTree>
    <p:extLst>
      <p:ext uri="{BB962C8B-B14F-4D97-AF65-F5344CB8AC3E}">
        <p14:creationId xmlns:p14="http://schemas.microsoft.com/office/powerpoint/2010/main" val="1990013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4CFE4B4E-10B4-3E41-ABEE-D4106EEAEB4D}" type="slidenum">
              <a:rPr lang="en-US"/>
              <a:pPr>
                <a:defRPr/>
              </a:pPr>
              <a:t>‹#›</a:t>
            </a:fld>
            <a:endParaRPr lang="en-US"/>
          </a:p>
        </p:txBody>
      </p:sp>
    </p:spTree>
    <p:extLst>
      <p:ext uri="{BB962C8B-B14F-4D97-AF65-F5344CB8AC3E}">
        <p14:creationId xmlns:p14="http://schemas.microsoft.com/office/powerpoint/2010/main" val="48001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5935066-AD49-9049-9FF8-44CE26EFF95A}" type="slidenum">
              <a:rPr lang="en-US"/>
              <a:pPr>
                <a:defRPr/>
              </a:pPr>
              <a:t>‹#›</a:t>
            </a:fld>
            <a:endParaRPr lang="en-US"/>
          </a:p>
        </p:txBody>
      </p:sp>
    </p:spTree>
    <p:extLst>
      <p:ext uri="{BB962C8B-B14F-4D97-AF65-F5344CB8AC3E}">
        <p14:creationId xmlns:p14="http://schemas.microsoft.com/office/powerpoint/2010/main" val="3227034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411DDA9F-19BA-3642-829F-959711618173}" type="slidenum">
              <a:rPr lang="en-US"/>
              <a:pPr>
                <a:defRPr/>
              </a:pPr>
              <a:t>‹#›</a:t>
            </a:fld>
            <a:endParaRPr lang="en-US"/>
          </a:p>
        </p:txBody>
      </p:sp>
    </p:spTree>
    <p:extLst>
      <p:ext uri="{BB962C8B-B14F-4D97-AF65-F5344CB8AC3E}">
        <p14:creationId xmlns:p14="http://schemas.microsoft.com/office/powerpoint/2010/main" val="674600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6ADC3825-8E42-644A-97C5-3269E3E4568C}" type="slidenum">
              <a:rPr lang="en-US"/>
              <a:pPr>
                <a:defRPr/>
              </a:pPr>
              <a:t>‹#›</a:t>
            </a:fld>
            <a:endParaRPr lang="en-US"/>
          </a:p>
        </p:txBody>
      </p:sp>
    </p:spTree>
    <p:extLst>
      <p:ext uri="{BB962C8B-B14F-4D97-AF65-F5344CB8AC3E}">
        <p14:creationId xmlns:p14="http://schemas.microsoft.com/office/powerpoint/2010/main" val="3035892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55C9E36B-1203-F34B-B2AB-5DC385F60A46}" type="slidenum">
              <a:rPr lang="en-US"/>
              <a:pPr>
                <a:defRPr/>
              </a:pPr>
              <a:t>‹#›</a:t>
            </a:fld>
            <a:endParaRPr lang="en-US"/>
          </a:p>
        </p:txBody>
      </p:sp>
    </p:spTree>
    <p:extLst>
      <p:ext uri="{BB962C8B-B14F-4D97-AF65-F5344CB8AC3E}">
        <p14:creationId xmlns:p14="http://schemas.microsoft.com/office/powerpoint/2010/main" val="224063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B4CBDA0B-8E5D-4945-8525-E2AB9D4E7F3C}" type="slidenum">
              <a:rPr lang="en-US"/>
              <a:pPr>
                <a:defRPr/>
              </a:pPr>
              <a:t>‹#›</a:t>
            </a:fld>
            <a:endParaRPr lang="en-US"/>
          </a:p>
        </p:txBody>
      </p:sp>
    </p:spTree>
    <p:extLst>
      <p:ext uri="{BB962C8B-B14F-4D97-AF65-F5344CB8AC3E}">
        <p14:creationId xmlns:p14="http://schemas.microsoft.com/office/powerpoint/2010/main" val="913506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C26B4284-6971-AD4D-B244-197624F58E44}" type="slidenum">
              <a:rPr lang="en-US"/>
              <a:pPr>
                <a:defRPr/>
              </a:pPr>
              <a:t>‹#›</a:t>
            </a:fld>
            <a:endParaRPr lang="en-US"/>
          </a:p>
        </p:txBody>
      </p:sp>
    </p:spTree>
    <p:extLst>
      <p:ext uri="{BB962C8B-B14F-4D97-AF65-F5344CB8AC3E}">
        <p14:creationId xmlns:p14="http://schemas.microsoft.com/office/powerpoint/2010/main" val="4244729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CC1E18F-2600-444D-AB9B-3D20B40F6C07}" type="slidenum">
              <a:rPr lang="en-US"/>
              <a:pPr>
                <a:defRPr/>
              </a:pPr>
              <a:t>‹#›</a:t>
            </a:fld>
            <a:endParaRPr lang="en-US"/>
          </a:p>
        </p:txBody>
      </p:sp>
    </p:spTree>
    <p:extLst>
      <p:ext uri="{BB962C8B-B14F-4D97-AF65-F5344CB8AC3E}">
        <p14:creationId xmlns:p14="http://schemas.microsoft.com/office/powerpoint/2010/main" val="4278788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069567D-0450-7C4B-9D5A-577C14117E2B}" type="slidenum">
              <a:rPr lang="en-US"/>
              <a:pPr>
                <a:defRPr/>
              </a:pPr>
              <a:t>‹#›</a:t>
            </a:fld>
            <a:endParaRPr lang="en-US"/>
          </a:p>
        </p:txBody>
      </p:sp>
    </p:spTree>
    <p:extLst>
      <p:ext uri="{BB962C8B-B14F-4D97-AF65-F5344CB8AC3E}">
        <p14:creationId xmlns:p14="http://schemas.microsoft.com/office/powerpoint/2010/main" val="1839811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D8B3C11C-BA87-DD4F-95EE-403821C59264}" type="slidenum">
              <a:rPr lang="en-US"/>
              <a:pPr>
                <a:defRPr/>
              </a:pPr>
              <a:t>‹#›</a:t>
            </a:fld>
            <a:endParaRPr lang="en-US"/>
          </a:p>
        </p:txBody>
      </p:sp>
    </p:spTree>
    <p:extLst>
      <p:ext uri="{BB962C8B-B14F-4D97-AF65-F5344CB8AC3E}">
        <p14:creationId xmlns:p14="http://schemas.microsoft.com/office/powerpoint/2010/main" val="4081187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99B76D5-6C76-5943-9AE8-42E3E13291FA}" type="slidenum">
              <a:rPr lang="en-US"/>
              <a:pPr>
                <a:defRPr/>
              </a:pPr>
              <a:t>‹#›</a:t>
            </a:fld>
            <a:endParaRPr lang="en-US"/>
          </a:p>
        </p:txBody>
      </p:sp>
    </p:spTree>
    <p:extLst>
      <p:ext uri="{BB962C8B-B14F-4D97-AF65-F5344CB8AC3E}">
        <p14:creationId xmlns:p14="http://schemas.microsoft.com/office/powerpoint/2010/main" val="2343401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8ABD1DA-8163-4543-A5AF-D7A2568D3441}" type="slidenum">
              <a:rPr lang="en-US"/>
              <a:pPr>
                <a:defRPr/>
              </a:pPr>
              <a:t>‹#›</a:t>
            </a:fld>
            <a:endParaRPr lang="en-US"/>
          </a:p>
        </p:txBody>
      </p:sp>
    </p:spTree>
    <p:extLst>
      <p:ext uri="{BB962C8B-B14F-4D97-AF65-F5344CB8AC3E}">
        <p14:creationId xmlns:p14="http://schemas.microsoft.com/office/powerpoint/2010/main" val="3733167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D8106FEE-7CC9-1E41-A9FA-2030FC6B4B3F}" type="slidenum">
              <a:rPr lang="en-US"/>
              <a:pPr>
                <a:defRPr/>
              </a:pPr>
              <a:t>‹#›</a:t>
            </a:fld>
            <a:endParaRPr lang="en-US"/>
          </a:p>
        </p:txBody>
      </p:sp>
    </p:spTree>
    <p:extLst>
      <p:ext uri="{BB962C8B-B14F-4D97-AF65-F5344CB8AC3E}">
        <p14:creationId xmlns:p14="http://schemas.microsoft.com/office/powerpoint/2010/main" val="2418277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7689793-E6B2-564F-93BF-846FD9D0D2B4}" type="slidenum">
              <a:rPr lang="en-US"/>
              <a:pPr>
                <a:defRPr/>
              </a:pPr>
              <a:t>‹#›</a:t>
            </a:fld>
            <a:endParaRPr lang="en-US"/>
          </a:p>
        </p:txBody>
      </p:sp>
    </p:spTree>
    <p:extLst>
      <p:ext uri="{BB962C8B-B14F-4D97-AF65-F5344CB8AC3E}">
        <p14:creationId xmlns:p14="http://schemas.microsoft.com/office/powerpoint/2010/main" val="319766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FF33670F-7E74-E34B-A1EB-3633AA84D745}" type="slidenum">
              <a:rPr lang="en-US"/>
              <a:pPr>
                <a:defRPr/>
              </a:pPr>
              <a:t>‹#›</a:t>
            </a:fld>
            <a:endParaRPr lang="en-US"/>
          </a:p>
        </p:txBody>
      </p:sp>
    </p:spTree>
    <p:extLst>
      <p:ext uri="{BB962C8B-B14F-4D97-AF65-F5344CB8AC3E}">
        <p14:creationId xmlns:p14="http://schemas.microsoft.com/office/powerpoint/2010/main" val="1838901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ADFD47DE-48A2-FF4A-AA58-A29AAE1141D8}" type="slidenum">
              <a:rPr lang="en-US"/>
              <a:pPr>
                <a:defRPr/>
              </a:pPr>
              <a:t>‹#›</a:t>
            </a:fld>
            <a:endParaRPr lang="en-US"/>
          </a:p>
        </p:txBody>
      </p:sp>
    </p:spTree>
    <p:extLst>
      <p:ext uri="{BB962C8B-B14F-4D97-AF65-F5344CB8AC3E}">
        <p14:creationId xmlns:p14="http://schemas.microsoft.com/office/powerpoint/2010/main" val="2933572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5FE98CB-0E98-2F48-9F55-00B054AF2B7B}" type="slidenum">
              <a:rPr lang="en-US"/>
              <a:pPr>
                <a:defRPr/>
              </a:pPr>
              <a:t>‹#›</a:t>
            </a:fld>
            <a:endParaRPr lang="en-US"/>
          </a:p>
        </p:txBody>
      </p:sp>
    </p:spTree>
    <p:extLst>
      <p:ext uri="{BB962C8B-B14F-4D97-AF65-F5344CB8AC3E}">
        <p14:creationId xmlns:p14="http://schemas.microsoft.com/office/powerpoint/2010/main" val="1587392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B2AEF54F-222B-DA44-B3CC-FE3AD4AACA56}" type="slidenum">
              <a:rPr lang="en-US"/>
              <a:pPr>
                <a:defRPr/>
              </a:pPr>
              <a:t>‹#›</a:t>
            </a:fld>
            <a:endParaRPr lang="en-US"/>
          </a:p>
        </p:txBody>
      </p:sp>
    </p:spTree>
    <p:extLst>
      <p:ext uri="{BB962C8B-B14F-4D97-AF65-F5344CB8AC3E}">
        <p14:creationId xmlns:p14="http://schemas.microsoft.com/office/powerpoint/2010/main" val="3135161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99621242-8A8F-374E-B393-8C6DA7E9DA1B}" type="slidenum">
              <a:rPr lang="en-US"/>
              <a:pPr>
                <a:defRPr/>
              </a:pPr>
              <a:t>‹#›</a:t>
            </a:fld>
            <a:endParaRPr lang="en-US"/>
          </a:p>
        </p:txBody>
      </p:sp>
    </p:spTree>
    <p:extLst>
      <p:ext uri="{BB962C8B-B14F-4D97-AF65-F5344CB8AC3E}">
        <p14:creationId xmlns:p14="http://schemas.microsoft.com/office/powerpoint/2010/main" val="2268382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E386CE7-C2A7-9540-8B6E-EAA1DA265D57}" type="slidenum">
              <a:rPr lang="en-US"/>
              <a:pPr>
                <a:defRPr/>
              </a:pPr>
              <a:t>‹#›</a:t>
            </a:fld>
            <a:endParaRPr lang="en-US"/>
          </a:p>
        </p:txBody>
      </p:sp>
    </p:spTree>
    <p:extLst>
      <p:ext uri="{BB962C8B-B14F-4D97-AF65-F5344CB8AC3E}">
        <p14:creationId xmlns:p14="http://schemas.microsoft.com/office/powerpoint/2010/main" val="1387279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33D4866F-B20D-1348-A688-5B1F14A58314}" type="slidenum">
              <a:rPr lang="en-US"/>
              <a:pPr>
                <a:defRPr/>
              </a:pPr>
              <a:t>‹#›</a:t>
            </a:fld>
            <a:endParaRPr lang="en-US"/>
          </a:p>
        </p:txBody>
      </p:sp>
    </p:spTree>
    <p:extLst>
      <p:ext uri="{BB962C8B-B14F-4D97-AF65-F5344CB8AC3E}">
        <p14:creationId xmlns:p14="http://schemas.microsoft.com/office/powerpoint/2010/main" val="5590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E5D8060-4923-5A4F-A3A3-CB6CA35005D9}" type="slidenum">
              <a:rPr lang="en-US"/>
              <a:pPr>
                <a:defRPr/>
              </a:pPr>
              <a:t>‹#›</a:t>
            </a:fld>
            <a:endParaRPr lang="en-US"/>
          </a:p>
        </p:txBody>
      </p:sp>
    </p:spTree>
    <p:extLst>
      <p:ext uri="{BB962C8B-B14F-4D97-AF65-F5344CB8AC3E}">
        <p14:creationId xmlns:p14="http://schemas.microsoft.com/office/powerpoint/2010/main" val="772281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9F01CEBF-FAEB-EE43-8EF9-E9623B74ABBE}" type="slidenum">
              <a:rPr lang="en-US"/>
              <a:pPr>
                <a:defRPr/>
              </a:pPr>
              <a:t>‹#›</a:t>
            </a:fld>
            <a:endParaRPr lang="en-US"/>
          </a:p>
        </p:txBody>
      </p:sp>
    </p:spTree>
    <p:extLst>
      <p:ext uri="{BB962C8B-B14F-4D97-AF65-F5344CB8AC3E}">
        <p14:creationId xmlns:p14="http://schemas.microsoft.com/office/powerpoint/2010/main" val="3451772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5A02E9F-77AA-4847-A56D-9DA0D2475F5D}" type="slidenum">
              <a:rPr lang="en-US"/>
              <a:pPr>
                <a:defRPr/>
              </a:pPr>
              <a:t>‹#›</a:t>
            </a:fld>
            <a:endParaRPr lang="en-US"/>
          </a:p>
        </p:txBody>
      </p:sp>
    </p:spTree>
    <p:extLst>
      <p:ext uri="{BB962C8B-B14F-4D97-AF65-F5344CB8AC3E}">
        <p14:creationId xmlns:p14="http://schemas.microsoft.com/office/powerpoint/2010/main" val="3267404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687BAC1-2510-2A42-8FCE-783D13FD6827}" type="slidenum">
              <a:rPr lang="en-US"/>
              <a:pPr>
                <a:defRPr/>
              </a:pPr>
              <a:t>‹#›</a:t>
            </a:fld>
            <a:endParaRPr lang="en-US"/>
          </a:p>
        </p:txBody>
      </p:sp>
    </p:spTree>
    <p:extLst>
      <p:ext uri="{BB962C8B-B14F-4D97-AF65-F5344CB8AC3E}">
        <p14:creationId xmlns:p14="http://schemas.microsoft.com/office/powerpoint/2010/main" val="3088171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FD195C0A-D2B5-C242-AA4F-E0C57B4DCC08}" type="slidenum">
              <a:rPr lang="en-US"/>
              <a:pPr>
                <a:defRPr/>
              </a:pPr>
              <a:t>‹#›</a:t>
            </a:fld>
            <a:endParaRPr lang="en-US"/>
          </a:p>
        </p:txBody>
      </p:sp>
    </p:spTree>
    <p:extLst>
      <p:ext uri="{BB962C8B-B14F-4D97-AF65-F5344CB8AC3E}">
        <p14:creationId xmlns:p14="http://schemas.microsoft.com/office/powerpoint/2010/main" val="3770870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a:ln/>
        </p:spPr>
        <p:txBody>
          <a:bodyPr/>
          <a:lstStyle>
            <a:lvl1pPr>
              <a:defRPr/>
            </a:lvl1pPr>
          </a:lstStyle>
          <a:p>
            <a:pPr>
              <a:defRPr/>
            </a:pPr>
            <a:endParaRPr lang="en-US"/>
          </a:p>
        </p:txBody>
      </p:sp>
      <p:sp>
        <p:nvSpPr>
          <p:cNvPr id="7" name="Rectangle 40"/>
          <p:cNvSpPr>
            <a:spLocks noGrp="1" noChangeArrowheads="1"/>
          </p:cNvSpPr>
          <p:nvPr>
            <p:ph type="ftr" sz="quarter" idx="11"/>
          </p:nvPr>
        </p:nvSpPr>
        <p:spPr>
          <a:ln/>
        </p:spPr>
        <p:txBody>
          <a:bodyPr/>
          <a:lstStyle>
            <a:lvl1pPr>
              <a:defRPr/>
            </a:lvl1pPr>
          </a:lstStyle>
          <a:p>
            <a:pPr>
              <a:defRPr/>
            </a:pPr>
            <a:endParaRPr lang="en-US"/>
          </a:p>
        </p:txBody>
      </p:sp>
      <p:sp>
        <p:nvSpPr>
          <p:cNvPr id="8" name="Rectangle 41"/>
          <p:cNvSpPr>
            <a:spLocks noGrp="1" noChangeArrowheads="1"/>
          </p:cNvSpPr>
          <p:nvPr>
            <p:ph type="sldNum" sz="quarter" idx="12"/>
          </p:nvPr>
        </p:nvSpPr>
        <p:spPr>
          <a:ln/>
        </p:spPr>
        <p:txBody>
          <a:bodyPr/>
          <a:lstStyle>
            <a:lvl1pPr>
              <a:defRPr/>
            </a:lvl1pPr>
          </a:lstStyle>
          <a:p>
            <a:pPr>
              <a:defRPr/>
            </a:pPr>
            <a:fld id="{CF85AB57-A4A4-9B4C-95EA-3C5700D6414B}" type="slidenum">
              <a:rPr lang="en-US"/>
              <a:pPr>
                <a:defRPr/>
              </a:pPr>
              <a:t>‹#›</a:t>
            </a:fld>
            <a:endParaRPr lang="en-US"/>
          </a:p>
        </p:txBody>
      </p:sp>
    </p:spTree>
    <p:extLst>
      <p:ext uri="{BB962C8B-B14F-4D97-AF65-F5344CB8AC3E}">
        <p14:creationId xmlns:p14="http://schemas.microsoft.com/office/powerpoint/2010/main" val="2117149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D01DE7-419A-C24D-BF6F-F0BB0D7DD6CE}" type="slidenum">
              <a:rPr lang="en-US"/>
              <a:pPr>
                <a:defRPr/>
              </a:pPr>
              <a:t>‹#›</a:t>
            </a:fld>
            <a:endParaRPr lang="en-US"/>
          </a:p>
        </p:txBody>
      </p:sp>
    </p:spTree>
    <p:extLst>
      <p:ext uri="{BB962C8B-B14F-4D97-AF65-F5344CB8AC3E}">
        <p14:creationId xmlns:p14="http://schemas.microsoft.com/office/powerpoint/2010/main" val="4018270760"/>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602C7-05C1-D448-9B36-6B36D3CB1300}" type="slidenum">
              <a:rPr lang="en-US"/>
              <a:pPr>
                <a:defRPr/>
              </a:pPr>
              <a:t>‹#›</a:t>
            </a:fld>
            <a:endParaRPr lang="en-US"/>
          </a:p>
        </p:txBody>
      </p:sp>
    </p:spTree>
    <p:extLst>
      <p:ext uri="{BB962C8B-B14F-4D97-AF65-F5344CB8AC3E}">
        <p14:creationId xmlns:p14="http://schemas.microsoft.com/office/powerpoint/2010/main" val="1501359899"/>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3DB05-24F4-AC4C-9C2C-CE1DC65FBD60}" type="slidenum">
              <a:rPr lang="en-US"/>
              <a:pPr>
                <a:defRPr/>
              </a:pPr>
              <a:t>‹#›</a:t>
            </a:fld>
            <a:endParaRPr lang="en-US"/>
          </a:p>
        </p:txBody>
      </p:sp>
    </p:spTree>
    <p:extLst>
      <p:ext uri="{BB962C8B-B14F-4D97-AF65-F5344CB8AC3E}">
        <p14:creationId xmlns:p14="http://schemas.microsoft.com/office/powerpoint/2010/main" val="346133194"/>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04F7D1-8CF2-EC48-958B-7BA888E632C6}" type="slidenum">
              <a:rPr lang="en-US"/>
              <a:pPr>
                <a:defRPr/>
              </a:pPr>
              <a:t>‹#›</a:t>
            </a:fld>
            <a:endParaRPr lang="en-US"/>
          </a:p>
        </p:txBody>
      </p:sp>
    </p:spTree>
    <p:extLst>
      <p:ext uri="{BB962C8B-B14F-4D97-AF65-F5344CB8AC3E}">
        <p14:creationId xmlns:p14="http://schemas.microsoft.com/office/powerpoint/2010/main" val="1012820731"/>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37F057-919E-2348-AC6D-75EC0E37BF27}" type="slidenum">
              <a:rPr lang="en-US"/>
              <a:pPr>
                <a:defRPr/>
              </a:pPr>
              <a:t>‹#›</a:t>
            </a:fld>
            <a:endParaRPr lang="en-US"/>
          </a:p>
        </p:txBody>
      </p:sp>
    </p:spTree>
    <p:extLst>
      <p:ext uri="{BB962C8B-B14F-4D97-AF65-F5344CB8AC3E}">
        <p14:creationId xmlns:p14="http://schemas.microsoft.com/office/powerpoint/2010/main" val="3203718517"/>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76C6A3-1B8D-8248-9FFE-3A554578E314}" type="slidenum">
              <a:rPr lang="en-US"/>
              <a:pPr>
                <a:defRPr/>
              </a:pPr>
              <a:t>‹#›</a:t>
            </a:fld>
            <a:endParaRPr lang="en-US"/>
          </a:p>
        </p:txBody>
      </p:sp>
    </p:spTree>
    <p:extLst>
      <p:ext uri="{BB962C8B-B14F-4D97-AF65-F5344CB8AC3E}">
        <p14:creationId xmlns:p14="http://schemas.microsoft.com/office/powerpoint/2010/main" val="3346358631"/>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6D2BA7-5C82-5749-9E9B-FA9A1F59409E}" type="slidenum">
              <a:rPr lang="en-US"/>
              <a:pPr>
                <a:defRPr/>
              </a:pPr>
              <a:t>‹#›</a:t>
            </a:fld>
            <a:endParaRPr lang="en-US"/>
          </a:p>
        </p:txBody>
      </p:sp>
    </p:spTree>
    <p:extLst>
      <p:ext uri="{BB962C8B-B14F-4D97-AF65-F5344CB8AC3E}">
        <p14:creationId xmlns:p14="http://schemas.microsoft.com/office/powerpoint/2010/main" val="1271687591"/>
      </p:ext>
    </p:extLst>
  </p:cSld>
  <p:clrMapOvr>
    <a:masterClrMapping/>
  </p:clrMapOvr>
  <p:transition xmlns:p14="http://schemas.microsoft.com/office/powerpoint/2010/mai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00D680-47D5-C241-88B6-68EBB6968201}" type="slidenum">
              <a:rPr lang="en-US"/>
              <a:pPr>
                <a:defRPr/>
              </a:pPr>
              <a:t>‹#›</a:t>
            </a:fld>
            <a:endParaRPr lang="en-US"/>
          </a:p>
        </p:txBody>
      </p:sp>
    </p:spTree>
    <p:extLst>
      <p:ext uri="{BB962C8B-B14F-4D97-AF65-F5344CB8AC3E}">
        <p14:creationId xmlns:p14="http://schemas.microsoft.com/office/powerpoint/2010/main" val="2361316117"/>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696B70-56AC-4542-B6D1-1743BD59D698}" type="slidenum">
              <a:rPr lang="en-US"/>
              <a:pPr>
                <a:defRPr/>
              </a:pPr>
              <a:t>‹#›</a:t>
            </a:fld>
            <a:endParaRPr lang="en-US"/>
          </a:p>
        </p:txBody>
      </p:sp>
    </p:spTree>
    <p:extLst>
      <p:ext uri="{BB962C8B-B14F-4D97-AF65-F5344CB8AC3E}">
        <p14:creationId xmlns:p14="http://schemas.microsoft.com/office/powerpoint/2010/main" val="1422780566"/>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A27599EF-90D0-074B-B25B-54BAEADAB790}" type="slidenum">
              <a:rPr lang="en-US"/>
              <a:pPr>
                <a:defRPr/>
              </a:pPr>
              <a:t>‹#›</a:t>
            </a:fld>
            <a:endParaRPr lang="en-US"/>
          </a:p>
        </p:txBody>
      </p:sp>
    </p:spTree>
    <p:extLst>
      <p:ext uri="{BB962C8B-B14F-4D97-AF65-F5344CB8AC3E}">
        <p14:creationId xmlns:p14="http://schemas.microsoft.com/office/powerpoint/2010/main" val="2545966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22275D-078B-734D-B5A9-413787C7CE18}" type="slidenum">
              <a:rPr lang="en-US"/>
              <a:pPr>
                <a:defRPr/>
              </a:pPr>
              <a:t>‹#›</a:t>
            </a:fld>
            <a:endParaRPr lang="en-US"/>
          </a:p>
        </p:txBody>
      </p:sp>
    </p:spTree>
    <p:extLst>
      <p:ext uri="{BB962C8B-B14F-4D97-AF65-F5344CB8AC3E}">
        <p14:creationId xmlns:p14="http://schemas.microsoft.com/office/powerpoint/2010/main" val="2644364639"/>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4F327F-D8A5-D54B-9C6B-BCD3FC85C79F}" type="slidenum">
              <a:rPr lang="en-US"/>
              <a:pPr>
                <a:defRPr/>
              </a:pPr>
              <a:t>‹#›</a:t>
            </a:fld>
            <a:endParaRPr lang="en-US"/>
          </a:p>
        </p:txBody>
      </p:sp>
    </p:spTree>
    <p:extLst>
      <p:ext uri="{BB962C8B-B14F-4D97-AF65-F5344CB8AC3E}">
        <p14:creationId xmlns:p14="http://schemas.microsoft.com/office/powerpoint/2010/main" val="1320075992"/>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6D410901-2B40-924B-AB19-18A353EA80FE}" type="slidenum">
              <a:rPr lang="en-US"/>
              <a:pPr>
                <a:defRPr/>
              </a:pPr>
              <a:t>‹#›</a:t>
            </a:fld>
            <a:endParaRPr lang="en-US"/>
          </a:p>
        </p:txBody>
      </p:sp>
    </p:spTree>
    <p:extLst>
      <p:ext uri="{BB962C8B-B14F-4D97-AF65-F5344CB8AC3E}">
        <p14:creationId xmlns:p14="http://schemas.microsoft.com/office/powerpoint/2010/main" val="924232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648AED1-D47D-0949-B091-96F2DFC72638}" type="slidenum">
              <a:rPr lang="en-US"/>
              <a:pPr>
                <a:defRPr/>
              </a:pPr>
              <a:t>‹#›</a:t>
            </a:fld>
            <a:endParaRPr lang="en-US"/>
          </a:p>
        </p:txBody>
      </p:sp>
    </p:spTree>
    <p:extLst>
      <p:ext uri="{BB962C8B-B14F-4D97-AF65-F5344CB8AC3E}">
        <p14:creationId xmlns:p14="http://schemas.microsoft.com/office/powerpoint/2010/main" val="2315205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D2D994-ADA7-0F4A-924A-040A360CD8E2}" type="slidenum">
              <a:rPr lang="en-US"/>
              <a:pPr>
                <a:defRPr/>
              </a:pPr>
              <a:t>‹#›</a:t>
            </a:fld>
            <a:endParaRPr lang="en-US"/>
          </a:p>
        </p:txBody>
      </p:sp>
    </p:spTree>
    <p:extLst>
      <p:ext uri="{BB962C8B-B14F-4D97-AF65-F5344CB8AC3E}">
        <p14:creationId xmlns:p14="http://schemas.microsoft.com/office/powerpoint/2010/main" val="3739539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EB079DB-BE69-9C4B-8C15-A840D6F236D6}" type="slidenum">
              <a:rPr lang="en-US"/>
              <a:pPr>
                <a:defRPr/>
              </a:pPr>
              <a:t>‹#›</a:t>
            </a:fld>
            <a:endParaRPr lang="en-US"/>
          </a:p>
        </p:txBody>
      </p:sp>
    </p:spTree>
    <p:extLst>
      <p:ext uri="{BB962C8B-B14F-4D97-AF65-F5344CB8AC3E}">
        <p14:creationId xmlns:p14="http://schemas.microsoft.com/office/powerpoint/2010/main" val="2334272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752CEDA-24A5-8947-BFEE-6F4F9BCA343E}" type="slidenum">
              <a:rPr lang="en-US"/>
              <a:pPr>
                <a:defRPr/>
              </a:pPr>
              <a:t>‹#›</a:t>
            </a:fld>
            <a:endParaRPr lang="en-US"/>
          </a:p>
        </p:txBody>
      </p:sp>
    </p:spTree>
    <p:extLst>
      <p:ext uri="{BB962C8B-B14F-4D97-AF65-F5344CB8AC3E}">
        <p14:creationId xmlns:p14="http://schemas.microsoft.com/office/powerpoint/2010/main" val="26533833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9F79244-AA3F-6F44-8812-BFA91F097863}" type="slidenum">
              <a:rPr lang="en-US"/>
              <a:pPr>
                <a:defRPr/>
              </a:pPr>
              <a:t>‹#›</a:t>
            </a:fld>
            <a:endParaRPr lang="en-US"/>
          </a:p>
        </p:txBody>
      </p:sp>
    </p:spTree>
    <p:extLst>
      <p:ext uri="{BB962C8B-B14F-4D97-AF65-F5344CB8AC3E}">
        <p14:creationId xmlns:p14="http://schemas.microsoft.com/office/powerpoint/2010/main" val="37761711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A52AA76-6C37-C742-B405-EAEEA9D62C0A}" type="slidenum">
              <a:rPr lang="en-US"/>
              <a:pPr>
                <a:defRPr/>
              </a:pPr>
              <a:t>‹#›</a:t>
            </a:fld>
            <a:endParaRPr lang="en-US"/>
          </a:p>
        </p:txBody>
      </p:sp>
    </p:spTree>
    <p:extLst>
      <p:ext uri="{BB962C8B-B14F-4D97-AF65-F5344CB8AC3E}">
        <p14:creationId xmlns:p14="http://schemas.microsoft.com/office/powerpoint/2010/main" val="1530123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476CDC9-B336-7941-B690-AB12F02C2546}" type="slidenum">
              <a:rPr lang="en-US"/>
              <a:pPr>
                <a:defRPr/>
              </a:pPr>
              <a:t>‹#›</a:t>
            </a:fld>
            <a:endParaRPr lang="en-US"/>
          </a:p>
        </p:txBody>
      </p:sp>
    </p:spTree>
    <p:extLst>
      <p:ext uri="{BB962C8B-B14F-4D97-AF65-F5344CB8AC3E}">
        <p14:creationId xmlns:p14="http://schemas.microsoft.com/office/powerpoint/2010/main" val="593318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7EB7256-09BD-6241-B6AA-9811F0B8BF18}" type="slidenum">
              <a:rPr lang="en-US"/>
              <a:pPr>
                <a:defRPr/>
              </a:pPr>
              <a:t>‹#›</a:t>
            </a:fld>
            <a:endParaRPr lang="en-US"/>
          </a:p>
        </p:txBody>
      </p:sp>
    </p:spTree>
    <p:extLst>
      <p:ext uri="{BB962C8B-B14F-4D97-AF65-F5344CB8AC3E}">
        <p14:creationId xmlns:p14="http://schemas.microsoft.com/office/powerpoint/2010/main" val="29785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6D25D0D-75A3-0249-9008-77344ED3E88A}" type="slidenum">
              <a:rPr lang="en-US"/>
              <a:pPr>
                <a:defRPr/>
              </a:pPr>
              <a:t>‹#›</a:t>
            </a:fld>
            <a:endParaRPr lang="en-US"/>
          </a:p>
        </p:txBody>
      </p:sp>
    </p:spTree>
    <p:extLst>
      <p:ext uri="{BB962C8B-B14F-4D97-AF65-F5344CB8AC3E}">
        <p14:creationId xmlns:p14="http://schemas.microsoft.com/office/powerpoint/2010/main" val="294100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AAD2C11-160F-B04E-8264-5524BEE9225F}" type="slidenum">
              <a:rPr lang="en-US"/>
              <a:pPr>
                <a:defRPr/>
              </a:pPr>
              <a:t>‹#›</a:t>
            </a:fld>
            <a:endParaRPr lang="en-US"/>
          </a:p>
        </p:txBody>
      </p:sp>
    </p:spTree>
    <p:extLst>
      <p:ext uri="{BB962C8B-B14F-4D97-AF65-F5344CB8AC3E}">
        <p14:creationId xmlns:p14="http://schemas.microsoft.com/office/powerpoint/2010/main" val="2194756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6F3C56-623D-5548-9D1C-481758210FB8}" type="slidenum">
              <a:rPr lang="en-US"/>
              <a:pPr>
                <a:defRPr/>
              </a:pPr>
              <a:t>‹#›</a:t>
            </a:fld>
            <a:endParaRPr lang="en-US"/>
          </a:p>
        </p:txBody>
      </p:sp>
    </p:spTree>
    <p:extLst>
      <p:ext uri="{BB962C8B-B14F-4D97-AF65-F5344CB8AC3E}">
        <p14:creationId xmlns:p14="http://schemas.microsoft.com/office/powerpoint/2010/main" val="916876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DF050770-1A00-8946-A041-1AF079303ABD}" type="slidenum">
              <a:rPr lang="en-US"/>
              <a:pPr>
                <a:defRPr/>
              </a:pPr>
              <a:t>‹#›</a:t>
            </a:fld>
            <a:endParaRPr lang="en-US"/>
          </a:p>
        </p:txBody>
      </p:sp>
    </p:spTree>
    <p:extLst>
      <p:ext uri="{BB962C8B-B14F-4D97-AF65-F5344CB8AC3E}">
        <p14:creationId xmlns:p14="http://schemas.microsoft.com/office/powerpoint/2010/main" val="31252773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4C146744-E474-694C-8CCB-BE5BFF436360}" type="slidenum">
              <a:rPr lang="en-US"/>
              <a:pPr>
                <a:defRPr/>
              </a:pPr>
              <a:t>‹#›</a:t>
            </a:fld>
            <a:endParaRPr lang="en-US"/>
          </a:p>
        </p:txBody>
      </p:sp>
    </p:spTree>
    <p:extLst>
      <p:ext uri="{BB962C8B-B14F-4D97-AF65-F5344CB8AC3E}">
        <p14:creationId xmlns:p14="http://schemas.microsoft.com/office/powerpoint/2010/main" val="773405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EAD59A-1C21-574C-8219-0A6F57F246FC}" type="slidenum">
              <a:rPr lang="en-US"/>
              <a:pPr>
                <a:defRPr/>
              </a:pPr>
              <a:t>‹#›</a:t>
            </a:fld>
            <a:endParaRPr lang="en-US"/>
          </a:p>
        </p:txBody>
      </p:sp>
    </p:spTree>
    <p:extLst>
      <p:ext uri="{BB962C8B-B14F-4D97-AF65-F5344CB8AC3E}">
        <p14:creationId xmlns:p14="http://schemas.microsoft.com/office/powerpoint/2010/main" val="3244760151"/>
      </p:ext>
    </p:extLst>
  </p:cSld>
  <p:clrMapOvr>
    <a:masterClrMapping/>
  </p:clrMapOvr>
  <p:transition xmlns:p14="http://schemas.microsoft.com/office/powerpoint/2010/mai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28380A-8258-7043-A0F5-280CDAE58EDF}" type="slidenum">
              <a:rPr lang="en-US"/>
              <a:pPr>
                <a:defRPr/>
              </a:pPr>
              <a:t>‹#›</a:t>
            </a:fld>
            <a:endParaRPr lang="en-US"/>
          </a:p>
        </p:txBody>
      </p:sp>
    </p:spTree>
    <p:extLst>
      <p:ext uri="{BB962C8B-B14F-4D97-AF65-F5344CB8AC3E}">
        <p14:creationId xmlns:p14="http://schemas.microsoft.com/office/powerpoint/2010/main" val="4243114794"/>
      </p:ext>
    </p:extLst>
  </p:cSld>
  <p:clrMapOvr>
    <a:masterClrMapping/>
  </p:clrMapOvr>
  <p:transition xmlns:p14="http://schemas.microsoft.com/office/powerpoint/2010/mai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99849B-AF5E-A445-B994-99D83296C73A}" type="slidenum">
              <a:rPr lang="en-US"/>
              <a:pPr>
                <a:defRPr/>
              </a:pPr>
              <a:t>‹#›</a:t>
            </a:fld>
            <a:endParaRPr lang="en-US"/>
          </a:p>
        </p:txBody>
      </p:sp>
    </p:spTree>
    <p:extLst>
      <p:ext uri="{BB962C8B-B14F-4D97-AF65-F5344CB8AC3E}">
        <p14:creationId xmlns:p14="http://schemas.microsoft.com/office/powerpoint/2010/main" val="4087501225"/>
      </p:ext>
    </p:extLst>
  </p:cSld>
  <p:clrMapOvr>
    <a:masterClrMapping/>
  </p:clrMapOvr>
  <p:transition xmlns:p14="http://schemas.microsoft.com/office/powerpoint/2010/mai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B477E9-1481-8746-B970-232B42E44382}" type="slidenum">
              <a:rPr lang="en-US"/>
              <a:pPr>
                <a:defRPr/>
              </a:pPr>
              <a:t>‹#›</a:t>
            </a:fld>
            <a:endParaRPr lang="en-US"/>
          </a:p>
        </p:txBody>
      </p:sp>
    </p:spTree>
    <p:extLst>
      <p:ext uri="{BB962C8B-B14F-4D97-AF65-F5344CB8AC3E}">
        <p14:creationId xmlns:p14="http://schemas.microsoft.com/office/powerpoint/2010/main" val="1381038395"/>
      </p:ext>
    </p:extLst>
  </p:cSld>
  <p:clrMapOvr>
    <a:masterClrMapping/>
  </p:clrMapOvr>
  <p:transition xmlns:p14="http://schemas.microsoft.com/office/powerpoint/2010/mai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1F6406-23F1-8141-9B27-F166A4D1E391}" type="slidenum">
              <a:rPr lang="en-US"/>
              <a:pPr>
                <a:defRPr/>
              </a:pPr>
              <a:t>‹#›</a:t>
            </a:fld>
            <a:endParaRPr lang="en-US"/>
          </a:p>
        </p:txBody>
      </p:sp>
    </p:spTree>
    <p:extLst>
      <p:ext uri="{BB962C8B-B14F-4D97-AF65-F5344CB8AC3E}">
        <p14:creationId xmlns:p14="http://schemas.microsoft.com/office/powerpoint/2010/main" val="1886442402"/>
      </p:ext>
    </p:extLst>
  </p:cSld>
  <p:clrMapOvr>
    <a:masterClrMapping/>
  </p:clrMapOvr>
  <p:transition xmlns:p14="http://schemas.microsoft.com/office/powerpoint/2010/main" spd="med">
    <p:randomBa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2.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w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3" Type="http://schemas.openxmlformats.org/officeDocument/2006/relationships/image" Target="../media/image3.jpeg"/><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8" charset="0"/>
                <a:ea typeface="+mn-ea"/>
                <a:cs typeface="Times New Roman" pitchFamily="18"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8" charset="0"/>
                <a:ea typeface="+mn-ea"/>
                <a:cs typeface="Times New Roman" pitchFamily="18"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14DDA6FA-E342-9C4B-B7A1-22B9D72A9B5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16"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685800" y="117475"/>
            <a:ext cx="8456613" cy="6738938"/>
            <a:chOff x="432" y="74"/>
            <a:chExt cx="5327" cy="4245"/>
          </a:xfrm>
        </p:grpSpPr>
        <p:sp>
          <p:nvSpPr>
            <p:cNvPr id="10548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05481" name="Group 4"/>
            <p:cNvGrpSpPr>
              <a:grpSpLocks/>
            </p:cNvGrpSpPr>
            <p:nvPr/>
          </p:nvGrpSpPr>
          <p:grpSpPr bwMode="auto">
            <a:xfrm>
              <a:off x="2859" y="4250"/>
              <a:ext cx="2729" cy="41"/>
              <a:chOff x="2859" y="4250"/>
              <a:chExt cx="2729" cy="41"/>
            </a:xfrm>
          </p:grpSpPr>
          <p:sp>
            <p:nvSpPr>
              <p:cNvPr id="10548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8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8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8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9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9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9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9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5482"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48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8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8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547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547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defRPr/>
            </a:pPr>
            <a:fld id="{34FB7062-92B3-E743-B1F5-5ADD857A3F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03"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latin typeface="Times New Roman" charset="0"/>
                <a:cs typeface="Times New Roman" charset="0"/>
              </a:defRPr>
            </a:lvl1pPr>
          </a:lstStyle>
          <a:p>
            <a:pPr>
              <a:defRPr/>
            </a:pPr>
            <a:fld id="{2226C83D-8AE3-544E-9088-00A081AB48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4"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rgbClr val="000000"/>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000000"/>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Times New Roman" charset="0"/>
                <a:cs typeface="Times New Roman" charset="0"/>
              </a:defRPr>
            </a:lvl1pPr>
          </a:lstStyle>
          <a:p>
            <a:pPr>
              <a:defRPr/>
            </a:pPr>
            <a:fld id="{EA98E8E5-4F80-5242-BC44-BFEB9F40EA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mn-ea"/>
                <a:cs typeface="Times New Roman" pitchFamily="18" charset="0"/>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mn-ea"/>
                <a:cs typeface="Times New Roman" pitchFamily="18" charset="0"/>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a:defRPr/>
            </a:pPr>
            <a:fld id="{EAA84164-9E29-5048-8F82-AEBFC540A765}" type="slidenum">
              <a:rPr lang="en-US" altLang="ja-JP"/>
              <a:pPr>
                <a:defRPr/>
              </a:pPr>
              <a:t>‹#›</a:t>
            </a:fld>
            <a:endParaRPr lang="en-US" altLang="ja-JP"/>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17"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34" charset="0"/>
                <a:ea typeface="+mn-ea"/>
                <a:cs typeface="Times New Roman" pitchFamily="18" charset="0"/>
              </a:defRPr>
            </a:lvl1pPr>
          </a:lstStyle>
          <a:p>
            <a:pPr>
              <a:defRPr/>
            </a:pPr>
            <a:endParaRPr lang="en-US"/>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defRPr/>
            </a:pPr>
            <a:fld id="{7D484A7F-DAAA-304D-8B44-9B6C1B252577}" type="slidenum">
              <a:rPr lang="en-US"/>
              <a:pPr>
                <a:defRPr/>
              </a:pPr>
              <a:t>‹#›</a:t>
            </a:fld>
            <a:endParaRPr lang="en-US"/>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34" charset="0"/>
                <a:ea typeface="+mn-ea"/>
                <a:cs typeface="Times New Roman" pitchFamily="18" charset="0"/>
              </a:defRPr>
            </a:lvl1pPr>
          </a:lstStyle>
          <a:p>
            <a:pPr>
              <a:defRPr/>
            </a:pPr>
            <a:endParaRPr lang="en-US"/>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31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34" charset="-128"/>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34" charset="-128"/>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34" charset="-128"/>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34" charset="-128"/>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34" charset="-128"/>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bg2"/>
                </a:solidFill>
                <a:latin typeface="Times New Roman" pitchFamily="18" charset="0"/>
                <a:ea typeface="+mn-ea"/>
                <a:cs typeface="Times New Roman" pitchFamily="18" charset="0"/>
              </a:defRPr>
            </a:lvl1pPr>
          </a:lstStyle>
          <a:p>
            <a:pPr>
              <a:defRPr/>
            </a:pPr>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bg2"/>
                </a:solidFill>
                <a:latin typeface="Times New Roman" pitchFamily="18" charset="0"/>
                <a:ea typeface="+mn-ea"/>
                <a:cs typeface="Times New Roman" pitchFamily="18" charset="0"/>
              </a:defRPr>
            </a:lvl1pPr>
          </a:lstStyle>
          <a:p>
            <a:pPr>
              <a:defRPr/>
            </a:pPr>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bg2"/>
                </a:solidFill>
                <a:latin typeface="Times New Roman" charset="0"/>
                <a:cs typeface="Times New Roman" charset="0"/>
              </a:defRPr>
            </a:lvl1pPr>
          </a:lstStyle>
          <a:p>
            <a:pPr>
              <a:defRPr/>
            </a:pPr>
            <a:fld id="{9F4C4653-0094-E543-B019-1468E42DE3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9"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charset="0"/>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5pPr>
      <a:lvl6pPr marL="457200" algn="l" rtl="0" fontAlgn="base">
        <a:spcBef>
          <a:spcPct val="0"/>
        </a:spcBef>
        <a:spcAft>
          <a:spcPct val="0"/>
        </a:spcAft>
        <a:defRPr kumimoji="1" sz="4400">
          <a:solidFill>
            <a:schemeClr val="tx2"/>
          </a:solidFill>
          <a:latin typeface="Times New Roman" pitchFamily="-108" charset="0"/>
        </a:defRPr>
      </a:lvl6pPr>
      <a:lvl7pPr marL="914400" algn="l" rtl="0" fontAlgn="base">
        <a:spcBef>
          <a:spcPct val="0"/>
        </a:spcBef>
        <a:spcAft>
          <a:spcPct val="0"/>
        </a:spcAft>
        <a:defRPr kumimoji="1" sz="4400">
          <a:solidFill>
            <a:schemeClr val="tx2"/>
          </a:solidFill>
          <a:latin typeface="Times New Roman" pitchFamily="-108" charset="0"/>
        </a:defRPr>
      </a:lvl7pPr>
      <a:lvl8pPr marL="1371600" algn="l" rtl="0" fontAlgn="base">
        <a:spcBef>
          <a:spcPct val="0"/>
        </a:spcBef>
        <a:spcAft>
          <a:spcPct val="0"/>
        </a:spcAft>
        <a:defRPr kumimoji="1" sz="4400">
          <a:solidFill>
            <a:schemeClr val="tx2"/>
          </a:solidFill>
          <a:latin typeface="Times New Roman" pitchFamily="-108" charset="0"/>
        </a:defRPr>
      </a:lvl8pPr>
      <a:lvl9pPr marL="1828800" algn="l"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51209"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1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1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0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120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8" charset="0"/>
                <a:ea typeface="+mn-ea"/>
                <a:cs typeface="Times New Roman" pitchFamily="18" charset="0"/>
              </a:defRPr>
            </a:lvl1pPr>
          </a:lstStyle>
          <a:p>
            <a:pPr>
              <a:defRPr/>
            </a:pPr>
            <a:endParaRPr lang="en-US"/>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8" charset="0"/>
                <a:ea typeface="+mn-ea"/>
                <a:cs typeface="Times New Roman" pitchFamily="18" charset="0"/>
              </a:defRPr>
            </a:lvl1pPr>
          </a:lstStyle>
          <a:p>
            <a:pPr>
              <a:defRPr/>
            </a:pPr>
            <a:endParaRPr lang="en-US"/>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9BB0DA29-CB30-1640-99B2-9DDE4076B67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20"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34" charset="0"/>
                <a:ea typeface="+mn-ea"/>
                <a:cs typeface="Times New Roman" pitchFamily="18" charset="0"/>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34" charset="0"/>
                <a:ea typeface="+mn-ea"/>
                <a:cs typeface="Times New Roman" pitchFamily="18" charset="0"/>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ahoma" pitchFamily="34" charset="0"/>
                <a:ea typeface="+mn-ea"/>
                <a:cs typeface="Times New Roman" pitchFamily="18" charset="0"/>
              </a:defRPr>
            </a:lvl1pPr>
          </a:lstStyle>
          <a:p>
            <a:pPr>
              <a:defRPr/>
            </a:pPr>
            <a:endParaRPr lang="en-US"/>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pitchFamily="34" charset="0"/>
                <a:ea typeface="+mn-ea"/>
                <a:cs typeface="Times New Roman" pitchFamily="18" charset="0"/>
              </a:defRPr>
            </a:lvl1pPr>
          </a:lstStyle>
          <a:p>
            <a:pPr>
              <a:defRPr/>
            </a:pPr>
            <a:endParaRPr lang="en-US"/>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0"/>
                <a:cs typeface="Times New Roman" charset="0"/>
              </a:defRPr>
            </a:lvl1pPr>
          </a:lstStyle>
          <a:p>
            <a:pPr>
              <a:defRPr/>
            </a:pPr>
            <a:fld id="{0F11AAD4-C73E-0048-B79B-430267A4EF3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21"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8" charset="0"/>
                <a:ea typeface="+mn-ea"/>
                <a:cs typeface="Times New Roman" pitchFamily="18"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8" charset="0"/>
                <a:ea typeface="+mn-ea"/>
                <a:cs typeface="Times New Roman" pitchFamily="18"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defRPr/>
            </a:pPr>
            <a:fld id="{CF007333-4562-EF4A-A8A3-9B279F81FA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1138"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34" charset="0"/>
                <a:ea typeface="+mn-ea"/>
                <a:cs typeface="Times New Roman" pitchFamily="18" charset="0"/>
              </a:defRPr>
            </a:lvl1pPr>
          </a:lstStyle>
          <a:p>
            <a:pPr>
              <a:defRPr/>
            </a:pPr>
            <a:endParaRPr lang="en-US"/>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34" charset="0"/>
                <a:ea typeface="+mn-ea"/>
                <a:cs typeface="Times New Roman" pitchFamily="18" charset="0"/>
              </a:defRPr>
            </a:lvl1pPr>
          </a:lstStyle>
          <a:p>
            <a:pPr>
              <a:defRPr/>
            </a:pPr>
            <a:endParaRPr lang="en-US"/>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defRPr/>
            </a:pPr>
            <a:fld id="{EDC04F5A-4ABF-834E-93A3-0A77008C884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2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34" charset="-128"/>
          <a:cs typeface="ＭＳ Ｐゴシック"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34" charset="-128"/>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427"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1"/>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rgbClr val="003300"/>
                </a:solidFill>
                <a:latin typeface="Times New Roman" pitchFamily="18" charset="0"/>
                <a:ea typeface="+mn-ea"/>
                <a:cs typeface="Times New Roman" pitchFamily="18" charset="0"/>
              </a:defRPr>
            </a:lvl1pPr>
          </a:lstStyle>
          <a:p>
            <a:pPr>
              <a:defRPr/>
            </a:pPr>
            <a:endParaRPr lang="en-US"/>
          </a:p>
        </p:txBody>
      </p:sp>
      <p:sp>
        <p:nvSpPr>
          <p:cNvPr id="21" name="Rectangle 12"/>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rgbClr val="003300"/>
                </a:solidFill>
                <a:latin typeface="Times New Roman" pitchFamily="18" charset="0"/>
                <a:ea typeface="+mn-ea"/>
                <a:cs typeface="Times New Roman" pitchFamily="18" charset="0"/>
              </a:defRPr>
            </a:lvl1pPr>
          </a:lstStyle>
          <a:p>
            <a:pPr>
              <a:defRPr/>
            </a:pPr>
            <a:endParaRPr lang="en-US"/>
          </a:p>
        </p:txBody>
      </p:sp>
      <p:sp>
        <p:nvSpPr>
          <p:cNvPr id="22" name="Rectangle 13"/>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rgbClr val="003300"/>
                </a:solidFill>
                <a:latin typeface="Times New Roman" charset="0"/>
                <a:cs typeface="ＭＳ Ｐゴシック" charset="0"/>
              </a:defRPr>
            </a:lvl1pPr>
          </a:lstStyle>
          <a:p>
            <a:pPr>
              <a:defRPr/>
            </a:pPr>
            <a:fld id="{9B4812EF-57DC-4442-8D65-A4EBC4E02C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mj-ea"/>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34" charset="-128"/>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34" charset="-128"/>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34" charset="-128"/>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34" charset="-128"/>
          <a:cs typeface="ＭＳ Ｐゴシック"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mn-ea"/>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mn-ea"/>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1.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6.jpe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7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97.xml"/><Relationship Id="rId3"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25.jpe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5.xml"/><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6.xml"/><Relationship Id="rId3"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7.xml"/><Relationship Id="rId3" Type="http://schemas.openxmlformats.org/officeDocument/2006/relationships/image" Target="../media/image2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8.xml"/><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9.xml"/><Relationship Id="rId3"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1.xml"/><Relationship Id="rId3" Type="http://schemas.openxmlformats.org/officeDocument/2006/relationships/image" Target="../media/image2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8.xml"/><Relationship Id="rId3"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9.xml"/><Relationship Id="rId3"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0.xml"/><Relationship Id="rId3"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2.xml"/><Relationship Id="rId3"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6.xml"/><Relationship Id="rId3"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0.xml"/><Relationship Id="rId3"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4" Type="http://schemas.openxmlformats.org/officeDocument/2006/relationships/image" Target="../media/image37.jpeg"/><Relationship Id="rId1" Type="http://schemas.openxmlformats.org/officeDocument/2006/relationships/slideLayout" Target="../slideLayouts/slideLayout25.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 Id="rId3" Type="http://schemas.openxmlformats.org/officeDocument/2006/relationships/image" Target="../media/image3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66.xml"/><Relationship Id="rId3" Type="http://schemas.openxmlformats.org/officeDocument/2006/relationships/image" Target="../media/image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7.xml"/><Relationship Id="rId3" Type="http://schemas.openxmlformats.org/officeDocument/2006/relationships/image" Target="../media/image4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8.xml"/><Relationship Id="rId3"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9.xml"/><Relationship Id="rId3" Type="http://schemas.openxmlformats.org/officeDocument/2006/relationships/image" Target="../media/image4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70.xml"/><Relationship Id="rId3" Type="http://schemas.openxmlformats.org/officeDocument/2006/relationships/image" Target="../media/image4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71.xml"/><Relationship Id="rId3" Type="http://schemas.openxmlformats.org/officeDocument/2006/relationships/image" Target="../media/image4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72.xml"/><Relationship Id="rId3" Type="http://schemas.openxmlformats.org/officeDocument/2006/relationships/image" Target="../media/image4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73.xml"/><Relationship Id="rId3" Type="http://schemas.openxmlformats.org/officeDocument/2006/relationships/image" Target="../media/image4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hyperlink" Target="http://images.google.com/imgres?imgurl=religion-cults.com/Judaism/jew.gif&amp;imgrefurl=http://religion-cults.com/Judaism/p-festi2.htm&amp;h=441&amp;w=304&amp;prev=/images?q=Jewish+feasts&amp;svnum=10&amp;hl=en&amp;lr=&amp;ie=UTF-8&amp;oe=UTF-8" TargetMode="External"/><Relationship Id="rId4" Type="http://schemas.openxmlformats.org/officeDocument/2006/relationships/image" Target="../media/image42.jpeg"/><Relationship Id="rId1" Type="http://schemas.openxmlformats.org/officeDocument/2006/relationships/slideLayout" Target="../slideLayouts/slideLayout69.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4" Type="http://schemas.openxmlformats.org/officeDocument/2006/relationships/image" Target="../media/image43.png"/><Relationship Id="rId1" Type="http://schemas.openxmlformats.org/officeDocument/2006/relationships/slideLayout" Target="../slideLayouts/slideLayout69.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hyperlink" Target="http://images.google.com/imgres?imgurl=www.gospelcom.net/rbc/ds_images/q0408/priest.gif&amp;imgrefurl=http://www.gospelcom.net/rbc/ds/q0408/point1.html&amp;h=180&amp;w=167&amp;prev=/images?q=Jewish+Priest&amp;svnum=10&amp;hl=en&amp;lr=&amp;ie=UTF-8&amp;oe=UTF-8" TargetMode="External"/><Relationship Id="rId4" Type="http://schemas.openxmlformats.org/officeDocument/2006/relationships/image" Target="../media/image44.jpeg"/><Relationship Id="rId1" Type="http://schemas.openxmlformats.org/officeDocument/2006/relationships/slideLayout" Target="../slideLayouts/slideLayout69.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1.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79.xml"/><Relationship Id="rId3" Type="http://schemas.openxmlformats.org/officeDocument/2006/relationships/image" Target="../media/image4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0.xml"/><Relationship Id="rId3" Type="http://schemas.openxmlformats.org/officeDocument/2006/relationships/image" Target="../media/image4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1.xml"/><Relationship Id="rId3" Type="http://schemas.openxmlformats.org/officeDocument/2006/relationships/image" Target="../media/image4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2.xml"/><Relationship Id="rId3" Type="http://schemas.openxmlformats.org/officeDocument/2006/relationships/image" Target="../media/image4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3.xml"/><Relationship Id="rId3" Type="http://schemas.openxmlformats.org/officeDocument/2006/relationships/image" Target="../media/image4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4.xml"/><Relationship Id="rId3" Type="http://schemas.openxmlformats.org/officeDocument/2006/relationships/image" Target="../media/image4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5.xml"/><Relationship Id="rId3" Type="http://schemas.openxmlformats.org/officeDocument/2006/relationships/image" Target="../media/image4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6.xml"/><Relationship Id="rId3" Type="http://schemas.openxmlformats.org/officeDocument/2006/relationships/image" Target="../media/image47.jpeg"/></Relationships>
</file>

<file path=ppt/slides/_rels/slide88.xml.rels><?xml version="1.0" encoding="UTF-8" standalone="yes"?>
<Relationships xmlns="http://schemas.openxmlformats.org/package/2006/relationships"><Relationship Id="rId3"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 Id="rId4" Type="http://schemas.openxmlformats.org/officeDocument/2006/relationships/image" Target="../media/image48.jpeg"/><Relationship Id="rId5"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6" Type="http://schemas.openxmlformats.org/officeDocument/2006/relationships/image" Target="../media/image49.jpeg"/><Relationship Id="rId1" Type="http://schemas.openxmlformats.org/officeDocument/2006/relationships/slideLayout" Target="../slideLayouts/slideLayout70.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 Id="rId3" Type="http://schemas.openxmlformats.org/officeDocument/2006/relationships/image" Target="../media/image5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2.xml"/><Relationship Id="rId3" Type="http://schemas.openxmlformats.org/officeDocument/2006/relationships/image" Target="../media/image5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4.xml"/><Relationship Id="rId3" Type="http://schemas.openxmlformats.org/officeDocument/2006/relationships/image" Target="../media/image3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5.xml"/><Relationship Id="rId3" Type="http://schemas.openxmlformats.org/officeDocument/2006/relationships/image" Target="../media/image3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6.xml"/><Relationship Id="rId3" Type="http://schemas.openxmlformats.org/officeDocument/2006/relationships/image" Target="../media/image3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7.xml"/><Relationship Id="rId3" Type="http://schemas.openxmlformats.org/officeDocument/2006/relationships/image" Target="../media/image3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levitic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387350"/>
            <a:ext cx="921226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Picture 5" descr="leviticus.jpg"/>
          <p:cNvSpPr>
            <a:spLocks noChangeAspect="1"/>
          </p:cNvSpPr>
          <p:nvPr/>
        </p:nvSpPr>
        <p:spPr bwMode="auto">
          <a:xfrm>
            <a:off x="0" y="0"/>
            <a:ext cx="9144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883" name="Rectangle 2"/>
          <p:cNvSpPr>
            <a:spLocks noGrp="1" noChangeArrowheads="1"/>
          </p:cNvSpPr>
          <p:nvPr>
            <p:ph type="title"/>
          </p:nvPr>
        </p:nvSpPr>
        <p:spPr>
          <a:xfrm>
            <a:off x="304800" y="76200"/>
            <a:ext cx="7772400" cy="1143000"/>
          </a:xfrm>
        </p:spPr>
        <p:txBody>
          <a:bodyPr/>
          <a:lstStyle/>
          <a:p>
            <a:pPr algn="l"/>
            <a:r>
              <a:rPr lang="en-US" sz="7200">
                <a:solidFill>
                  <a:schemeClr val="bg2"/>
                </a:solidFill>
                <a:latin typeface="Impact" charset="0"/>
                <a:ea typeface="ＭＳ Ｐゴシック" charset="0"/>
                <a:cs typeface="ＭＳ Ｐゴシック" charset="0"/>
              </a:rPr>
              <a:t>LÊ-VI KÝ</a:t>
            </a:r>
          </a:p>
        </p:txBody>
      </p:sp>
      <p:sp>
        <p:nvSpPr>
          <p:cNvPr id="122884" name="Text Box 7"/>
          <p:cNvSpPr txBox="1">
            <a:spLocks noChangeArrowheads="1"/>
          </p:cNvSpPr>
          <p:nvPr/>
        </p:nvSpPr>
        <p:spPr bwMode="auto">
          <a:xfrm>
            <a:off x="0" y="5222875"/>
            <a:ext cx="9144000" cy="166211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1" hangingPunct="1"/>
            <a:r>
              <a:rPr lang="en-US" sz="5400" b="1">
                <a:solidFill>
                  <a:schemeClr val="tx1"/>
                </a:solidFill>
                <a:latin typeface="Times New Roman" charset="0"/>
              </a:rPr>
              <a:t>Thánh hóa qua sinh tế &amp; biệt riêng</a:t>
            </a:r>
            <a:endParaRPr lang="en-US" sz="5400">
              <a:latin typeface="Times New Roman" charset="0"/>
            </a:endParaRPr>
          </a:p>
        </p:txBody>
      </p:sp>
      <p:sp>
        <p:nvSpPr>
          <p:cNvPr id="5" name="Text Box 5"/>
          <p:cNvSpPr txBox="1">
            <a:spLocks noChangeArrowheads="1"/>
          </p:cNvSpPr>
          <p:nvPr/>
        </p:nvSpPr>
        <p:spPr bwMode="auto">
          <a:xfrm>
            <a:off x="4894263" y="4537075"/>
            <a:ext cx="4249737" cy="547688"/>
          </a:xfrm>
          <a:prstGeom prst="rect">
            <a:avLst/>
          </a:prstGeom>
          <a:solidFill>
            <a:srgbClr val="3900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1" hangingPunct="1">
              <a:defRPr/>
            </a:pPr>
            <a:r>
              <a:rPr lang="en-US" sz="1600" b="1" i="1" dirty="0" smtClean="0">
                <a:solidFill>
                  <a:srgbClr val="CBCBCB"/>
                </a:solidFill>
                <a:effectLst>
                  <a:outerShdw blurRad="38100" dist="38100" dir="2700000" algn="tl">
                    <a:srgbClr val="000000"/>
                  </a:outerShdw>
                </a:effectLst>
                <a:latin typeface="Arial"/>
                <a:cs typeface="Arial"/>
              </a:rPr>
              <a:t>Dr. Rick Griffith, Singapore Bible College</a:t>
            </a:r>
          </a:p>
          <a:p>
            <a:pPr algn="ctr" eaLnBrk="1" hangingPunct="1">
              <a:defRPr/>
            </a:pPr>
            <a:r>
              <a:rPr lang="en-US" sz="1600" b="1" i="1" dirty="0" smtClean="0">
                <a:solidFill>
                  <a:srgbClr val="CBCBCB"/>
                </a:solidFill>
                <a:effectLst>
                  <a:outerShdw blurRad="38100" dist="38100" dir="2700000" algn="tl">
                    <a:srgbClr val="000000"/>
                  </a:outerShdw>
                </a:effectLst>
                <a:latin typeface="Arial"/>
                <a:cs typeface="Arial"/>
              </a:rPr>
              <a:t>www.biblestudydownloads.com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19811"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9812"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9813"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19814"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19815"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19816"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19817"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19818"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19819"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19820" name="Line 12"/>
          <p:cNvSpPr>
            <a:spLocks noChangeShapeType="1"/>
          </p:cNvSpPr>
          <p:nvPr/>
        </p:nvSpPr>
        <p:spPr bwMode="auto">
          <a:xfrm flipH="1">
            <a:off x="4038600" y="1066800"/>
            <a:ext cx="0" cy="2590800"/>
          </a:xfrm>
          <a:prstGeom prst="line">
            <a:avLst/>
          </a:prstGeom>
          <a:noFill/>
          <a:ln w="76200">
            <a:solidFill>
              <a:srgbClr val="FFFF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141324" name="Group 13"/>
          <p:cNvGrpSpPr>
            <a:grpSpLocks/>
          </p:cNvGrpSpPr>
          <p:nvPr/>
        </p:nvGrpSpPr>
        <p:grpSpPr bwMode="auto">
          <a:xfrm>
            <a:off x="457200" y="3825875"/>
            <a:ext cx="8229600" cy="0"/>
            <a:chOff x="288" y="2208"/>
            <a:chExt cx="5184" cy="0"/>
          </a:xfrm>
        </p:grpSpPr>
        <p:sp>
          <p:nvSpPr>
            <p:cNvPr id="11982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41352"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1325" name="Group 16"/>
          <p:cNvGrpSpPr>
            <a:grpSpLocks/>
          </p:cNvGrpSpPr>
          <p:nvPr/>
        </p:nvGrpSpPr>
        <p:grpSpPr bwMode="auto">
          <a:xfrm>
            <a:off x="2286000" y="4435475"/>
            <a:ext cx="5581650" cy="1800225"/>
            <a:chOff x="1440" y="2794"/>
            <a:chExt cx="3516" cy="1134"/>
          </a:xfrm>
        </p:grpSpPr>
        <p:sp>
          <p:nvSpPr>
            <p:cNvPr id="119825" name="Text Box 17"/>
            <p:cNvSpPr txBox="1">
              <a:spLocks noChangeArrowheads="1"/>
            </p:cNvSpPr>
            <p:nvPr/>
          </p:nvSpPr>
          <p:spPr bwMode="auto">
            <a:xfrm>
              <a:off x="4044"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1000</a:t>
              </a:r>
            </a:p>
          </p:txBody>
        </p:sp>
        <p:sp>
          <p:nvSpPr>
            <p:cNvPr id="119826" name="Text Box 18"/>
            <p:cNvSpPr txBox="1">
              <a:spLocks noChangeArrowheads="1"/>
            </p:cNvSpPr>
            <p:nvPr/>
          </p:nvSpPr>
          <p:spPr bwMode="auto">
            <a:xfrm>
              <a:off x="4716"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2000</a:t>
              </a:r>
            </a:p>
          </p:txBody>
        </p:sp>
        <p:sp>
          <p:nvSpPr>
            <p:cNvPr id="119827" name="Text Box 19"/>
            <p:cNvSpPr txBox="1">
              <a:spLocks noChangeArrowheads="1"/>
            </p:cNvSpPr>
            <p:nvPr/>
          </p:nvSpPr>
          <p:spPr bwMode="auto">
            <a:xfrm>
              <a:off x="3420" y="2794"/>
              <a:ext cx="240" cy="32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0</a:t>
              </a:r>
            </a:p>
          </p:txBody>
        </p:sp>
        <p:sp>
          <p:nvSpPr>
            <p:cNvPr id="119828" name="Text Box 20"/>
            <p:cNvSpPr txBox="1">
              <a:spLocks noChangeArrowheads="1"/>
            </p:cNvSpPr>
            <p:nvPr/>
          </p:nvSpPr>
          <p:spPr bwMode="auto">
            <a:xfrm>
              <a:off x="2748"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1000</a:t>
              </a:r>
            </a:p>
          </p:txBody>
        </p:sp>
        <p:sp>
          <p:nvSpPr>
            <p:cNvPr id="119829" name="Text Box 21"/>
            <p:cNvSpPr txBox="1">
              <a:spLocks noChangeArrowheads="1"/>
            </p:cNvSpPr>
            <p:nvPr/>
          </p:nvSpPr>
          <p:spPr bwMode="auto">
            <a:xfrm>
              <a:off x="2124"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2000</a:t>
              </a:r>
            </a:p>
          </p:txBody>
        </p:sp>
        <p:sp>
          <p:nvSpPr>
            <p:cNvPr id="119830" name="Text Box 22"/>
            <p:cNvSpPr txBox="1">
              <a:spLocks noChangeArrowheads="1"/>
            </p:cNvSpPr>
            <p:nvPr/>
          </p:nvSpPr>
          <p:spPr bwMode="auto">
            <a:xfrm>
              <a:off x="1440"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3000</a:t>
              </a:r>
            </a:p>
          </p:txBody>
        </p:sp>
      </p:grpSp>
      <p:sp>
        <p:nvSpPr>
          <p:cNvPr id="119831" name="Text Box 23"/>
          <p:cNvSpPr txBox="1">
            <a:spLocks noChangeArrowheads="1"/>
          </p:cNvSpPr>
          <p:nvPr/>
        </p:nvSpPr>
        <p:spPr bwMode="auto">
          <a:xfrm>
            <a:off x="381000" y="2743200"/>
            <a:ext cx="24384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Hồng thủy</a:t>
            </a:r>
          </a:p>
        </p:txBody>
      </p:sp>
      <p:sp>
        <p:nvSpPr>
          <p:cNvPr id="119832" name="Text Box 24"/>
          <p:cNvSpPr txBox="1">
            <a:spLocks noChangeArrowheads="1"/>
          </p:cNvSpPr>
          <p:nvPr/>
        </p:nvSpPr>
        <p:spPr bwMode="auto">
          <a:xfrm>
            <a:off x="-609600" y="5591175"/>
            <a:ext cx="3276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b="1" smtClean="0">
                <a:solidFill>
                  <a:srgbClr val="FF9933"/>
                </a:solidFill>
                <a:latin typeface="Times New Roman" charset="0"/>
              </a:rPr>
              <a:t>Sáng tạo</a:t>
            </a:r>
          </a:p>
        </p:txBody>
      </p:sp>
      <p:sp>
        <p:nvSpPr>
          <p:cNvPr id="119833" name="Text Box 25"/>
          <p:cNvSpPr txBox="1">
            <a:spLocks noChangeArrowheads="1"/>
          </p:cNvSpPr>
          <p:nvPr/>
        </p:nvSpPr>
        <p:spPr bwMode="auto">
          <a:xfrm>
            <a:off x="2362200" y="2438400"/>
            <a:ext cx="23622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Áp-ra-ha</a:t>
            </a:r>
          </a:p>
        </p:txBody>
      </p:sp>
      <p:sp>
        <p:nvSpPr>
          <p:cNvPr id="119834" name="Text Box 26"/>
          <p:cNvSpPr txBox="1">
            <a:spLocks noChangeArrowheads="1"/>
          </p:cNvSpPr>
          <p:nvPr/>
        </p:nvSpPr>
        <p:spPr bwMode="auto">
          <a:xfrm>
            <a:off x="3467100" y="1981200"/>
            <a:ext cx="22098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Đa-vít</a:t>
            </a:r>
          </a:p>
        </p:txBody>
      </p:sp>
      <p:sp>
        <p:nvSpPr>
          <p:cNvPr id="119835" name="Text Box 27"/>
          <p:cNvSpPr txBox="1">
            <a:spLocks noChangeArrowheads="1"/>
          </p:cNvSpPr>
          <p:nvPr/>
        </p:nvSpPr>
        <p:spPr bwMode="auto">
          <a:xfrm>
            <a:off x="4572000" y="1568450"/>
            <a:ext cx="22320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Chúa Giê-xu</a:t>
            </a:r>
          </a:p>
        </p:txBody>
      </p:sp>
      <p:sp>
        <p:nvSpPr>
          <p:cNvPr id="119836" name="Text Box 28"/>
          <p:cNvSpPr txBox="1">
            <a:spLocks noChangeArrowheads="1"/>
          </p:cNvSpPr>
          <p:nvPr/>
        </p:nvSpPr>
        <p:spPr bwMode="auto">
          <a:xfrm>
            <a:off x="6781800" y="2667000"/>
            <a:ext cx="17526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Hiện nay</a:t>
            </a:r>
          </a:p>
        </p:txBody>
      </p:sp>
      <p:sp>
        <p:nvSpPr>
          <p:cNvPr id="119837" name="Text Box 29"/>
          <p:cNvSpPr txBox="1">
            <a:spLocks noChangeArrowheads="1"/>
          </p:cNvSpPr>
          <p:nvPr/>
        </p:nvSpPr>
        <p:spPr bwMode="auto">
          <a:xfrm>
            <a:off x="6705600" y="5591175"/>
            <a:ext cx="24384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spcBef>
                <a:spcPct val="50000"/>
              </a:spcBef>
              <a:defRPr/>
            </a:pPr>
            <a:r>
              <a:rPr lang="en-US" sz="3600" b="1" smtClean="0">
                <a:solidFill>
                  <a:srgbClr val="FF9933"/>
                </a:solidFill>
                <a:latin typeface="Times New Roman" charset="0"/>
              </a:rPr>
              <a:t>Sáng tạo mới</a:t>
            </a:r>
          </a:p>
        </p:txBody>
      </p:sp>
      <p:grpSp>
        <p:nvGrpSpPr>
          <p:cNvPr id="141333" name="Group 30"/>
          <p:cNvGrpSpPr>
            <a:grpSpLocks/>
          </p:cNvGrpSpPr>
          <p:nvPr/>
        </p:nvGrpSpPr>
        <p:grpSpPr bwMode="auto">
          <a:xfrm>
            <a:off x="5715000" y="3429000"/>
            <a:ext cx="1828800" cy="762000"/>
            <a:chOff x="3648" y="1824"/>
            <a:chExt cx="1152" cy="480"/>
          </a:xfrm>
        </p:grpSpPr>
        <p:sp>
          <p:nvSpPr>
            <p:cNvPr id="119839" name="Oval 31"/>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9840" name="Text Box 32"/>
            <p:cNvSpPr txBox="1">
              <a:spLocks noChangeArrowheads="1"/>
            </p:cNvSpPr>
            <p:nvPr/>
          </p:nvSpPr>
          <p:spPr bwMode="auto">
            <a:xfrm>
              <a:off x="3720" y="1872"/>
              <a:ext cx="1008" cy="2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400" b="1" smtClean="0">
                  <a:solidFill>
                    <a:schemeClr val="bg1"/>
                  </a:solidFill>
                  <a:latin typeface="Times New Roman" charset="0"/>
                </a:rPr>
                <a:t>Hội thánh</a:t>
              </a:r>
            </a:p>
          </p:txBody>
        </p:sp>
      </p:grpSp>
      <p:grpSp>
        <p:nvGrpSpPr>
          <p:cNvPr id="141334" name="Group 33"/>
          <p:cNvGrpSpPr>
            <a:grpSpLocks/>
          </p:cNvGrpSpPr>
          <p:nvPr/>
        </p:nvGrpSpPr>
        <p:grpSpPr bwMode="auto">
          <a:xfrm>
            <a:off x="4491038" y="3200400"/>
            <a:ext cx="1219200" cy="609600"/>
            <a:chOff x="2829" y="2016"/>
            <a:chExt cx="768" cy="384"/>
          </a:xfrm>
        </p:grpSpPr>
        <p:sp>
          <p:nvSpPr>
            <p:cNvPr id="119842" name="Oval 34"/>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9843" name="Text Box 35"/>
            <p:cNvSpPr txBox="1">
              <a:spLocks noChangeArrowheads="1"/>
            </p:cNvSpPr>
            <p:nvPr/>
          </p:nvSpPr>
          <p:spPr bwMode="auto">
            <a:xfrm>
              <a:off x="2829" y="2016"/>
              <a:ext cx="768" cy="2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b="1" smtClean="0">
                  <a:solidFill>
                    <a:schemeClr val="bg1"/>
                  </a:solidFill>
                  <a:latin typeface="Times New Roman" charset="0"/>
                </a:rPr>
                <a:t>Các vua</a:t>
              </a:r>
            </a:p>
          </p:txBody>
        </p:sp>
      </p:grpSp>
      <p:grpSp>
        <p:nvGrpSpPr>
          <p:cNvPr id="141335" name="Group 36"/>
          <p:cNvGrpSpPr>
            <a:grpSpLocks/>
          </p:cNvGrpSpPr>
          <p:nvPr/>
        </p:nvGrpSpPr>
        <p:grpSpPr bwMode="auto">
          <a:xfrm>
            <a:off x="3352800" y="3763963"/>
            <a:ext cx="1371600" cy="655637"/>
            <a:chOff x="2112" y="2371"/>
            <a:chExt cx="864" cy="413"/>
          </a:xfrm>
        </p:grpSpPr>
        <p:sp>
          <p:nvSpPr>
            <p:cNvPr id="119845" name="Oval 37"/>
            <p:cNvSpPr>
              <a:spLocks noChangeArrowheads="1"/>
            </p:cNvSpPr>
            <p:nvPr/>
          </p:nvSpPr>
          <p:spPr bwMode="auto">
            <a:xfrm>
              <a:off x="2181" y="2400"/>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9846" name="Text Box 38"/>
            <p:cNvSpPr txBox="1">
              <a:spLocks noChangeArrowheads="1"/>
            </p:cNvSpPr>
            <p:nvPr/>
          </p:nvSpPr>
          <p:spPr bwMode="auto">
            <a:xfrm>
              <a:off x="2112" y="2371"/>
              <a:ext cx="864" cy="2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b="1" smtClean="0">
                  <a:solidFill>
                    <a:schemeClr val="bg1"/>
                  </a:solidFill>
                  <a:latin typeface="Times New Roman" charset="0"/>
                </a:rPr>
                <a:t>Chi phái</a:t>
              </a:r>
            </a:p>
          </p:txBody>
        </p:sp>
      </p:grpSp>
      <p:sp>
        <p:nvSpPr>
          <p:cNvPr id="119847" name="Text Box 39"/>
          <p:cNvSpPr txBox="1">
            <a:spLocks noChangeArrowheads="1"/>
          </p:cNvSpPr>
          <p:nvPr/>
        </p:nvSpPr>
        <p:spPr bwMode="auto">
          <a:xfrm>
            <a:off x="2667000" y="495300"/>
            <a:ext cx="56388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4000" b="1">
                <a:solidFill>
                  <a:srgbClr val="FFFF00"/>
                </a:solidFill>
                <a:latin typeface="Times New Roman" pitchFamily="18" charset="0"/>
                <a:ea typeface="+mn-ea"/>
                <a:cs typeface="Times New Roman" pitchFamily="18" charset="0"/>
              </a:rPr>
              <a:t>LÊ-VI KÝ</a:t>
            </a:r>
          </a:p>
        </p:txBody>
      </p:sp>
      <p:sp>
        <p:nvSpPr>
          <p:cNvPr id="141337" name="Text Box 40"/>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bg1"/>
                </a:solidFill>
                <a:latin typeface="Arial" charset="0"/>
              </a:rPr>
              <a:t>123</a:t>
            </a:r>
          </a:p>
        </p:txBody>
      </p:sp>
      <p:sp>
        <p:nvSpPr>
          <p:cNvPr id="141338" name="Rectangle 41"/>
          <p:cNvSpPr>
            <a:spLocks noGrp="1" noChangeArrowheads="1"/>
          </p:cNvSpPr>
          <p:nvPr>
            <p:ph type="title" idx="4294967295"/>
          </p:nvPr>
        </p:nvSpPr>
        <p:spPr>
          <a:xfrm>
            <a:off x="0" y="0"/>
            <a:ext cx="4572000" cy="533400"/>
          </a:xfrm>
        </p:spPr>
        <p:txBody>
          <a:bodyPr/>
          <a:lstStyle/>
          <a:p>
            <a:pPr eaLnBrk="1" hangingPunct="1"/>
            <a:r>
              <a:rPr lang="en-US" sz="2800" b="1">
                <a:solidFill>
                  <a:schemeClr val="bg1"/>
                </a:solidFill>
                <a:latin typeface="Arial" charset="0"/>
                <a:ea typeface="ＭＳ Ｐゴシック" charset="0"/>
              </a:rPr>
              <a:t>Lê-vi Ký ở vị trí nào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19847"/>
                                        </p:tgtEl>
                                        <p:attrNameLst>
                                          <p:attrName>style.visibility</p:attrName>
                                        </p:attrNameLst>
                                      </p:cBhvr>
                                      <p:to>
                                        <p:strVal val="visible"/>
                                      </p:to>
                                    </p:set>
                                    <p:animEffect transition="in" filter="dissolve">
                                      <p:cBhvr>
                                        <p:cTn id="7" dur="500"/>
                                        <p:tgtEl>
                                          <p:spTgt spid="119847"/>
                                        </p:tgtEl>
                                      </p:cBhvr>
                                    </p:animEffect>
                                  </p:childTnLst>
                                </p:cTn>
                              </p:par>
                            </p:childTnLst>
                          </p:cTn>
                        </p:par>
                        <p:par>
                          <p:cTn id="8" fill="hold" nodeType="afterGroup">
                            <p:stCondLst>
                              <p:cond delay="3500"/>
                            </p:stCondLst>
                            <p:childTnLst>
                              <p:par>
                                <p:cTn id="9" presetID="22" presetClass="entr" presetSubtype="1" fill="hold" nodeType="afterEffect">
                                  <p:stCondLst>
                                    <p:cond delay="2000"/>
                                  </p:stCondLst>
                                  <p:childTnLst>
                                    <p:set>
                                      <p:cBhvr>
                                        <p:cTn id="10" dur="1" fill="hold">
                                          <p:stCondLst>
                                            <p:cond delay="0"/>
                                          </p:stCondLst>
                                        </p:cTn>
                                        <p:tgtEl>
                                          <p:spTgt spid="119820"/>
                                        </p:tgtEl>
                                        <p:attrNameLst>
                                          <p:attrName>style.visibility</p:attrName>
                                        </p:attrNameLst>
                                      </p:cBhvr>
                                      <p:to>
                                        <p:strVal val="visible"/>
                                      </p:to>
                                    </p:set>
                                    <p:animEffect transition="in" filter="wipe(up)">
                                      <p:cBhvr>
                                        <p:cTn id="11" dur="500"/>
                                        <p:tgtEl>
                                          <p:spTgt spid="119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4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ext Box 4"/>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1" hangingPunct="1"/>
            <a:r>
              <a:rPr lang="en-US" sz="2400">
                <a:latin typeface="Arial" charset="0"/>
              </a:rPr>
              <a:t>108</a:t>
            </a:r>
          </a:p>
        </p:txBody>
      </p:sp>
      <p:sp>
        <p:nvSpPr>
          <p:cNvPr id="44037" name="Rectangle 5"/>
          <p:cNvSpPr>
            <a:spLocks noGrp="1" noChangeArrowheads="1"/>
          </p:cNvSpPr>
          <p:nvPr>
            <p:ph type="title" idx="4294967295"/>
          </p:nvPr>
        </p:nvSpPr>
        <p:spPr>
          <a:xfrm>
            <a:off x="6019800" y="152400"/>
            <a:ext cx="3124200" cy="3429000"/>
          </a:xfrm>
        </p:spPr>
        <p:txBody>
          <a:bodyPr lIns="91440" tIns="45720" rIns="91440" bIns="45720"/>
          <a:lstStyle/>
          <a:p>
            <a:pPr>
              <a:defRPr/>
            </a:pPr>
            <a:r>
              <a:rPr lang="en-US" altLang="zh-CN" sz="2800" b="1" i="1">
                <a:effectLst>
                  <a:outerShdw blurRad="38100" dist="38100" dir="2700000" algn="tl">
                    <a:srgbClr val="000000"/>
                  </a:outerShdw>
                </a:effectLst>
                <a:latin typeface="Times New Roman" charset="0"/>
                <a:ea typeface="宋体" charset="0"/>
                <a:cs typeface="宋体" charset="0"/>
              </a:rPr>
              <a:t>Sự tương phản quan điểm về niên đại cư trú tại Ai-cập</a:t>
            </a:r>
            <a:r>
              <a:rPr lang="en-US" altLang="zh-CN" sz="4000" b="1" i="1">
                <a:effectLst>
                  <a:outerShdw blurRad="38100" dist="38100" dir="2700000" algn="tl">
                    <a:srgbClr val="000000"/>
                  </a:outerShdw>
                </a:effectLst>
                <a:latin typeface="Arial Black" charset="0"/>
                <a:ea typeface="宋体" charset="0"/>
                <a:cs typeface="宋体" charset="0"/>
              </a:rPr>
              <a:t>  </a:t>
            </a:r>
            <a:endParaRPr lang="en-US" sz="1800" i="1">
              <a:effectLst>
                <a:outerShdw blurRad="38100" dist="38100" dir="2700000" algn="tl">
                  <a:srgbClr val="000000"/>
                </a:outerShdw>
              </a:effectLst>
              <a:latin typeface="Times" charset="0"/>
              <a:ea typeface="宋体" charset="0"/>
              <a:cs typeface="宋体" charset="0"/>
            </a:endParaRPr>
          </a:p>
        </p:txBody>
      </p:sp>
      <p:grpSp>
        <p:nvGrpSpPr>
          <p:cNvPr id="324611" name="Group 250"/>
          <p:cNvGrpSpPr>
            <a:grpSpLocks/>
          </p:cNvGrpSpPr>
          <p:nvPr/>
        </p:nvGrpSpPr>
        <p:grpSpPr bwMode="auto">
          <a:xfrm>
            <a:off x="82550" y="4763"/>
            <a:ext cx="1274763" cy="604837"/>
            <a:chOff x="0" y="0"/>
            <a:chExt cx="885" cy="623"/>
          </a:xfrm>
        </p:grpSpPr>
        <p:sp>
          <p:nvSpPr>
            <p:cNvPr id="324682" name="Rectangle 249"/>
            <p:cNvSpPr>
              <a:spLocks noChangeArrowheads="1"/>
            </p:cNvSpPr>
            <p:nvPr/>
          </p:nvSpPr>
          <p:spPr bwMode="auto">
            <a:xfrm>
              <a:off x="0" y="0"/>
              <a:ext cx="885"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lstStyle/>
            <a:p>
              <a:pPr algn="l"/>
              <a:endParaRPr lang="en-US" sz="2400">
                <a:solidFill>
                  <a:schemeClr val="tx1"/>
                </a:solidFill>
                <a:latin typeface="Times New Roman" charset="0"/>
              </a:endParaRPr>
            </a:p>
          </p:txBody>
        </p:sp>
        <p:grpSp>
          <p:nvGrpSpPr>
            <p:cNvPr id="324683" name="Group 248"/>
            <p:cNvGrpSpPr>
              <a:grpSpLocks/>
            </p:cNvGrpSpPr>
            <p:nvPr/>
          </p:nvGrpSpPr>
          <p:grpSpPr bwMode="auto">
            <a:xfrm>
              <a:off x="0" y="0"/>
              <a:ext cx="885" cy="623"/>
              <a:chOff x="0" y="0"/>
              <a:chExt cx="885" cy="623"/>
            </a:xfrm>
          </p:grpSpPr>
          <p:sp>
            <p:nvSpPr>
              <p:cNvPr id="324684" name="Rectangle 204"/>
              <p:cNvSpPr>
                <a:spLocks noChangeArrowheads="1"/>
              </p:cNvSpPr>
              <p:nvPr/>
            </p:nvSpPr>
            <p:spPr bwMode="auto">
              <a:xfrm>
                <a:off x="43" y="0"/>
                <a:ext cx="799"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rPr>
                  <a:t> </a:t>
                </a:r>
                <a:endParaRPr lang="en-US" sz="1200">
                  <a:solidFill>
                    <a:schemeClr val="tx1"/>
                  </a:solidFill>
                  <a:latin typeface="Times New Roman" charset="0"/>
                </a:endParaRPr>
              </a:p>
              <a:p>
                <a:pPr algn="ctr" eaLnBrk="1" hangingPunct="1"/>
                <a:r>
                  <a:rPr lang="en-US" b="1">
                    <a:solidFill>
                      <a:srgbClr val="FFFFFF"/>
                    </a:solidFill>
                    <a:latin typeface="Liffo" charset="0"/>
                  </a:rPr>
                  <a:t>400 năm cư ngụ</a:t>
                </a:r>
                <a:endParaRPr lang="en-US" sz="2400">
                  <a:solidFill>
                    <a:schemeClr val="tx1"/>
                  </a:solidFill>
                  <a:latin typeface="Times New Roman" charset="0"/>
                </a:endParaRPr>
              </a:p>
            </p:txBody>
          </p:sp>
          <p:sp>
            <p:nvSpPr>
              <p:cNvPr id="324685" name="Rectangle 247"/>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algn="l"/>
                <a:endParaRPr lang="en-US" sz="2400">
                  <a:solidFill>
                    <a:schemeClr val="tx1"/>
                  </a:solidFill>
                  <a:latin typeface="Times New Roman" charset="0"/>
                </a:endParaRPr>
              </a:p>
            </p:txBody>
          </p:sp>
        </p:grpSp>
      </p:grpSp>
      <p:grpSp>
        <p:nvGrpSpPr>
          <p:cNvPr id="324612" name="Group 254"/>
          <p:cNvGrpSpPr>
            <a:grpSpLocks/>
          </p:cNvGrpSpPr>
          <p:nvPr/>
        </p:nvGrpSpPr>
        <p:grpSpPr bwMode="auto">
          <a:xfrm>
            <a:off x="1357313" y="4763"/>
            <a:ext cx="1212850" cy="604837"/>
            <a:chOff x="885" y="0"/>
            <a:chExt cx="843" cy="623"/>
          </a:xfrm>
        </p:grpSpPr>
        <p:sp>
          <p:nvSpPr>
            <p:cNvPr id="324678" name="Rectangle 253"/>
            <p:cNvSpPr>
              <a:spLocks noChangeArrowheads="1"/>
            </p:cNvSpPr>
            <p:nvPr/>
          </p:nvSpPr>
          <p:spPr bwMode="auto">
            <a:xfrm>
              <a:off x="885" y="0"/>
              <a:ext cx="843"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lstStyle/>
            <a:p>
              <a:pPr algn="l"/>
              <a:endParaRPr lang="en-US" sz="2400">
                <a:solidFill>
                  <a:schemeClr val="tx1"/>
                </a:solidFill>
                <a:latin typeface="Times New Roman" charset="0"/>
              </a:endParaRPr>
            </a:p>
          </p:txBody>
        </p:sp>
        <p:grpSp>
          <p:nvGrpSpPr>
            <p:cNvPr id="324679" name="Group 252"/>
            <p:cNvGrpSpPr>
              <a:grpSpLocks/>
            </p:cNvGrpSpPr>
            <p:nvPr/>
          </p:nvGrpSpPr>
          <p:grpSpPr bwMode="auto">
            <a:xfrm>
              <a:off x="885" y="0"/>
              <a:ext cx="843" cy="623"/>
              <a:chOff x="885" y="0"/>
              <a:chExt cx="843" cy="623"/>
            </a:xfrm>
          </p:grpSpPr>
          <p:sp>
            <p:nvSpPr>
              <p:cNvPr id="324680" name="Rectangle 242"/>
              <p:cNvSpPr>
                <a:spLocks noChangeArrowheads="1"/>
              </p:cNvSpPr>
              <p:nvPr/>
            </p:nvSpPr>
            <p:spPr bwMode="auto">
              <a:xfrm>
                <a:off x="928" y="0"/>
                <a:ext cx="757"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rPr>
                  <a:t> </a:t>
                </a:r>
                <a:endParaRPr lang="en-US" sz="1200">
                  <a:solidFill>
                    <a:schemeClr val="tx1"/>
                  </a:solidFill>
                  <a:latin typeface="Times New Roman" charset="0"/>
                </a:endParaRPr>
              </a:p>
              <a:p>
                <a:pPr algn="ctr"/>
                <a:r>
                  <a:rPr lang="en-US" b="1">
                    <a:solidFill>
                      <a:srgbClr val="FFFFFF"/>
                    </a:solidFill>
                    <a:latin typeface="Liffo" charset="0"/>
                  </a:rPr>
                  <a:t>430 năm cư ngụ</a:t>
                </a:r>
                <a:endParaRPr lang="en-US" sz="2400">
                  <a:solidFill>
                    <a:schemeClr val="tx1"/>
                  </a:solidFill>
                  <a:latin typeface="Times New Roman" charset="0"/>
                </a:endParaRPr>
              </a:p>
            </p:txBody>
          </p:sp>
          <p:sp>
            <p:nvSpPr>
              <p:cNvPr id="324681" name="Rectangle 251"/>
              <p:cNvSpPr>
                <a:spLocks noChangeArrowheads="1"/>
              </p:cNvSpPr>
              <p:nvPr/>
            </p:nvSpPr>
            <p:spPr bwMode="auto">
              <a:xfrm>
                <a:off x="88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algn="l"/>
                <a:endParaRPr lang="en-US" sz="2400">
                  <a:solidFill>
                    <a:schemeClr val="tx1"/>
                  </a:solidFill>
                  <a:latin typeface="Times New Roman" charset="0"/>
                </a:endParaRPr>
              </a:p>
            </p:txBody>
          </p:sp>
        </p:grpSp>
      </p:grpSp>
      <p:grpSp>
        <p:nvGrpSpPr>
          <p:cNvPr id="324613" name="Group 258"/>
          <p:cNvGrpSpPr>
            <a:grpSpLocks/>
          </p:cNvGrpSpPr>
          <p:nvPr/>
        </p:nvGrpSpPr>
        <p:grpSpPr bwMode="auto">
          <a:xfrm>
            <a:off x="2570163" y="4763"/>
            <a:ext cx="1214437" cy="604837"/>
            <a:chOff x="1728" y="0"/>
            <a:chExt cx="843" cy="623"/>
          </a:xfrm>
        </p:grpSpPr>
        <p:sp>
          <p:nvSpPr>
            <p:cNvPr id="324674" name="Rectangle 257"/>
            <p:cNvSpPr>
              <a:spLocks noChangeArrowheads="1"/>
            </p:cNvSpPr>
            <p:nvPr/>
          </p:nvSpPr>
          <p:spPr bwMode="auto">
            <a:xfrm>
              <a:off x="1728" y="0"/>
              <a:ext cx="843"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lstStyle/>
            <a:p>
              <a:pPr algn="l"/>
              <a:endParaRPr lang="en-US" sz="2400">
                <a:solidFill>
                  <a:schemeClr val="tx1"/>
                </a:solidFill>
                <a:latin typeface="Times New Roman" charset="0"/>
              </a:endParaRPr>
            </a:p>
          </p:txBody>
        </p:sp>
        <p:grpSp>
          <p:nvGrpSpPr>
            <p:cNvPr id="324675" name="Group 256"/>
            <p:cNvGrpSpPr>
              <a:grpSpLocks/>
            </p:cNvGrpSpPr>
            <p:nvPr/>
          </p:nvGrpSpPr>
          <p:grpSpPr bwMode="auto">
            <a:xfrm>
              <a:off x="1728" y="0"/>
              <a:ext cx="843" cy="623"/>
              <a:chOff x="1728" y="0"/>
              <a:chExt cx="843" cy="623"/>
            </a:xfrm>
          </p:grpSpPr>
          <p:sp>
            <p:nvSpPr>
              <p:cNvPr id="324676" name="Rectangle 243"/>
              <p:cNvSpPr>
                <a:spLocks noChangeArrowheads="1"/>
              </p:cNvSpPr>
              <p:nvPr/>
            </p:nvSpPr>
            <p:spPr bwMode="auto">
              <a:xfrm>
                <a:off x="1771" y="0"/>
                <a:ext cx="757"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rPr>
                  <a:t> </a:t>
                </a:r>
                <a:endParaRPr lang="en-US" sz="1200">
                  <a:solidFill>
                    <a:schemeClr val="tx1"/>
                  </a:solidFill>
                  <a:latin typeface="Times New Roman" charset="0"/>
                </a:endParaRPr>
              </a:p>
              <a:p>
                <a:pPr algn="ctr"/>
                <a:r>
                  <a:rPr lang="en-US" b="1">
                    <a:solidFill>
                      <a:srgbClr val="FFFFFF"/>
                    </a:solidFill>
                    <a:latin typeface="Liffo" charset="0"/>
                  </a:rPr>
                  <a:t>215 năm cư ngụ</a:t>
                </a:r>
                <a:endParaRPr lang="en-US" sz="2400">
                  <a:solidFill>
                    <a:schemeClr val="tx1"/>
                  </a:solidFill>
                  <a:latin typeface="Times New Roman" charset="0"/>
                </a:endParaRPr>
              </a:p>
            </p:txBody>
          </p:sp>
          <p:sp>
            <p:nvSpPr>
              <p:cNvPr id="324677" name="Rectangle 255"/>
              <p:cNvSpPr>
                <a:spLocks noChangeArrowheads="1"/>
              </p:cNvSpPr>
              <p:nvPr/>
            </p:nvSpPr>
            <p:spPr bwMode="auto">
              <a:xfrm>
                <a:off x="1728"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algn="l"/>
                <a:endParaRPr lang="en-US" sz="2400">
                  <a:solidFill>
                    <a:schemeClr val="tx1"/>
                  </a:solidFill>
                  <a:latin typeface="Times New Roman" charset="0"/>
                </a:endParaRPr>
              </a:p>
            </p:txBody>
          </p:sp>
        </p:grpSp>
      </p:grpSp>
      <p:grpSp>
        <p:nvGrpSpPr>
          <p:cNvPr id="324614" name="Group 262"/>
          <p:cNvGrpSpPr>
            <a:grpSpLocks/>
          </p:cNvGrpSpPr>
          <p:nvPr/>
        </p:nvGrpSpPr>
        <p:grpSpPr bwMode="auto">
          <a:xfrm>
            <a:off x="3784600" y="4763"/>
            <a:ext cx="439738" cy="604837"/>
            <a:chOff x="2571" y="0"/>
            <a:chExt cx="306" cy="623"/>
          </a:xfrm>
        </p:grpSpPr>
        <p:sp>
          <p:nvSpPr>
            <p:cNvPr id="324670" name="Rectangle 261"/>
            <p:cNvSpPr>
              <a:spLocks noChangeArrowheads="1"/>
            </p:cNvSpPr>
            <p:nvPr/>
          </p:nvSpPr>
          <p:spPr bwMode="auto">
            <a:xfrm>
              <a:off x="2571" y="0"/>
              <a:ext cx="306"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lstStyle/>
            <a:p>
              <a:pPr algn="l"/>
              <a:endParaRPr lang="en-US" sz="2400">
                <a:solidFill>
                  <a:schemeClr val="tx1"/>
                </a:solidFill>
                <a:latin typeface="Times New Roman" charset="0"/>
              </a:endParaRPr>
            </a:p>
          </p:txBody>
        </p:sp>
        <p:grpSp>
          <p:nvGrpSpPr>
            <p:cNvPr id="324671" name="Group 260"/>
            <p:cNvGrpSpPr>
              <a:grpSpLocks/>
            </p:cNvGrpSpPr>
            <p:nvPr/>
          </p:nvGrpSpPr>
          <p:grpSpPr bwMode="auto">
            <a:xfrm>
              <a:off x="2571" y="0"/>
              <a:ext cx="306" cy="623"/>
              <a:chOff x="2571" y="0"/>
              <a:chExt cx="306" cy="623"/>
            </a:xfrm>
          </p:grpSpPr>
          <p:sp>
            <p:nvSpPr>
              <p:cNvPr id="324672" name="Rectangle 244"/>
              <p:cNvSpPr>
                <a:spLocks noChangeArrowheads="1"/>
              </p:cNvSpPr>
              <p:nvPr/>
            </p:nvSpPr>
            <p:spPr bwMode="auto">
              <a:xfrm>
                <a:off x="2614" y="0"/>
                <a:ext cx="220"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ctr" eaLnBrk="1" hangingPunct="1"/>
                <a:r>
                  <a:rPr lang="en-US" sz="1200">
                    <a:solidFill>
                      <a:schemeClr val="tx1"/>
                    </a:solidFill>
                    <a:latin typeface="Times New Roman" charset="0"/>
                  </a:rPr>
                  <a:t> </a:t>
                </a:r>
              </a:p>
              <a:p>
                <a:pPr algn="ctr"/>
                <a:endParaRPr lang="en-US" sz="2400">
                  <a:solidFill>
                    <a:schemeClr val="tx1"/>
                  </a:solidFill>
                  <a:latin typeface="Times New Roman" charset="0"/>
                </a:endParaRPr>
              </a:p>
            </p:txBody>
          </p:sp>
          <p:sp>
            <p:nvSpPr>
              <p:cNvPr id="324673" name="Rectangle 259"/>
              <p:cNvSpPr>
                <a:spLocks noChangeArrowheads="1"/>
              </p:cNvSpPr>
              <p:nvPr/>
            </p:nvSpPr>
            <p:spPr bwMode="auto">
              <a:xfrm>
                <a:off x="2571" y="0"/>
                <a:ext cx="306"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algn="l"/>
                <a:endParaRPr lang="en-US" sz="2400">
                  <a:solidFill>
                    <a:schemeClr val="tx1"/>
                  </a:solidFill>
                  <a:latin typeface="Times New Roman" charset="0"/>
                </a:endParaRPr>
              </a:p>
            </p:txBody>
          </p:sp>
        </p:grpSp>
      </p:grpSp>
      <p:grpSp>
        <p:nvGrpSpPr>
          <p:cNvPr id="324615" name="Group 266"/>
          <p:cNvGrpSpPr>
            <a:grpSpLocks/>
          </p:cNvGrpSpPr>
          <p:nvPr/>
        </p:nvGrpSpPr>
        <p:grpSpPr bwMode="auto">
          <a:xfrm>
            <a:off x="3995738" y="4763"/>
            <a:ext cx="1336675" cy="604837"/>
            <a:chOff x="2877" y="0"/>
            <a:chExt cx="770" cy="623"/>
          </a:xfrm>
        </p:grpSpPr>
        <p:sp>
          <p:nvSpPr>
            <p:cNvPr id="324666" name="Rectangle 265"/>
            <p:cNvSpPr>
              <a:spLocks noChangeArrowheads="1"/>
            </p:cNvSpPr>
            <p:nvPr/>
          </p:nvSpPr>
          <p:spPr bwMode="auto">
            <a:xfrm>
              <a:off x="2877" y="0"/>
              <a:ext cx="770"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lstStyle/>
            <a:p>
              <a:pPr algn="l"/>
              <a:endParaRPr lang="en-US" sz="2400">
                <a:solidFill>
                  <a:schemeClr val="tx1"/>
                </a:solidFill>
                <a:latin typeface="Times New Roman" charset="0"/>
              </a:endParaRPr>
            </a:p>
          </p:txBody>
        </p:sp>
        <p:grpSp>
          <p:nvGrpSpPr>
            <p:cNvPr id="324667" name="Group 264"/>
            <p:cNvGrpSpPr>
              <a:grpSpLocks/>
            </p:cNvGrpSpPr>
            <p:nvPr/>
          </p:nvGrpSpPr>
          <p:grpSpPr bwMode="auto">
            <a:xfrm>
              <a:off x="2877" y="0"/>
              <a:ext cx="770" cy="623"/>
              <a:chOff x="2877" y="0"/>
              <a:chExt cx="770" cy="623"/>
            </a:xfrm>
          </p:grpSpPr>
          <p:sp>
            <p:nvSpPr>
              <p:cNvPr id="324668" name="Rectangle 245"/>
              <p:cNvSpPr>
                <a:spLocks noChangeArrowheads="1"/>
              </p:cNvSpPr>
              <p:nvPr/>
            </p:nvSpPr>
            <p:spPr bwMode="auto">
              <a:xfrm>
                <a:off x="2920" y="0"/>
                <a:ext cx="684"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rPr>
                  <a:t> </a:t>
                </a:r>
                <a:endParaRPr lang="en-US" sz="1200">
                  <a:solidFill>
                    <a:schemeClr val="tx1"/>
                  </a:solidFill>
                  <a:latin typeface="Times New Roman" charset="0"/>
                </a:endParaRPr>
              </a:p>
              <a:p>
                <a:pPr algn="ctr"/>
                <a:r>
                  <a:rPr lang="en-US" b="1">
                    <a:solidFill>
                      <a:srgbClr val="FFFFFF"/>
                    </a:solidFill>
                    <a:latin typeface="Liffo" charset="0"/>
                  </a:rPr>
                  <a:t>Xuất Ai Cập muộn</a:t>
                </a:r>
                <a:endParaRPr lang="en-US" sz="2400">
                  <a:solidFill>
                    <a:schemeClr val="tx1"/>
                  </a:solidFill>
                  <a:latin typeface="Times New Roman" charset="0"/>
                </a:endParaRPr>
              </a:p>
            </p:txBody>
          </p:sp>
          <p:sp>
            <p:nvSpPr>
              <p:cNvPr id="324669" name="Rectangle 263"/>
              <p:cNvSpPr>
                <a:spLocks noChangeArrowheads="1"/>
              </p:cNvSpPr>
              <p:nvPr/>
            </p:nvSpPr>
            <p:spPr bwMode="auto">
              <a:xfrm>
                <a:off x="2877" y="0"/>
                <a:ext cx="770"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algn="l"/>
                <a:endParaRPr lang="en-US" sz="2400">
                  <a:solidFill>
                    <a:schemeClr val="tx1"/>
                  </a:solidFill>
                  <a:latin typeface="Times New Roman" charset="0"/>
                </a:endParaRPr>
              </a:p>
            </p:txBody>
          </p:sp>
        </p:grpSp>
      </p:grpSp>
      <p:grpSp>
        <p:nvGrpSpPr>
          <p:cNvPr id="324616" name="Group 270"/>
          <p:cNvGrpSpPr>
            <a:grpSpLocks/>
          </p:cNvGrpSpPr>
          <p:nvPr/>
        </p:nvGrpSpPr>
        <p:grpSpPr bwMode="auto">
          <a:xfrm>
            <a:off x="5332413" y="4763"/>
            <a:ext cx="1214437" cy="604837"/>
            <a:chOff x="3647" y="0"/>
            <a:chExt cx="843" cy="623"/>
          </a:xfrm>
        </p:grpSpPr>
        <p:sp>
          <p:nvSpPr>
            <p:cNvPr id="324662" name="Rectangle 269"/>
            <p:cNvSpPr>
              <a:spLocks noChangeArrowheads="1"/>
            </p:cNvSpPr>
            <p:nvPr/>
          </p:nvSpPr>
          <p:spPr bwMode="auto">
            <a:xfrm>
              <a:off x="3647" y="0"/>
              <a:ext cx="843"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lstStyle/>
            <a:p>
              <a:pPr algn="l"/>
              <a:endParaRPr lang="en-US" sz="2400">
                <a:solidFill>
                  <a:schemeClr val="tx1"/>
                </a:solidFill>
                <a:latin typeface="Times New Roman" charset="0"/>
              </a:endParaRPr>
            </a:p>
          </p:txBody>
        </p:sp>
        <p:grpSp>
          <p:nvGrpSpPr>
            <p:cNvPr id="324663" name="Group 268"/>
            <p:cNvGrpSpPr>
              <a:grpSpLocks/>
            </p:cNvGrpSpPr>
            <p:nvPr/>
          </p:nvGrpSpPr>
          <p:grpSpPr bwMode="auto">
            <a:xfrm>
              <a:off x="3647" y="0"/>
              <a:ext cx="843" cy="623"/>
              <a:chOff x="3647" y="0"/>
              <a:chExt cx="843" cy="623"/>
            </a:xfrm>
          </p:grpSpPr>
          <p:sp>
            <p:nvSpPr>
              <p:cNvPr id="324664" name="Rectangle 246"/>
              <p:cNvSpPr>
                <a:spLocks noChangeArrowheads="1"/>
              </p:cNvSpPr>
              <p:nvPr/>
            </p:nvSpPr>
            <p:spPr bwMode="auto">
              <a:xfrm>
                <a:off x="3690" y="0"/>
                <a:ext cx="757" cy="62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rPr>
                  <a:t> </a:t>
                </a:r>
                <a:endParaRPr lang="en-US" sz="1200">
                  <a:solidFill>
                    <a:schemeClr val="tx1"/>
                  </a:solidFill>
                  <a:latin typeface="Times New Roman" charset="0"/>
                </a:endParaRPr>
              </a:p>
              <a:p>
                <a:pPr algn="ctr"/>
                <a:r>
                  <a:rPr lang="en-US" b="1">
                    <a:solidFill>
                      <a:srgbClr val="FFFFFF"/>
                    </a:solidFill>
                    <a:latin typeface="Liffo" charset="0"/>
                  </a:rPr>
                  <a:t>Phê bình</a:t>
                </a:r>
                <a:endParaRPr lang="en-US" sz="2400">
                  <a:solidFill>
                    <a:schemeClr val="tx1"/>
                  </a:solidFill>
                  <a:latin typeface="Times New Roman" charset="0"/>
                </a:endParaRPr>
              </a:p>
            </p:txBody>
          </p:sp>
          <p:sp>
            <p:nvSpPr>
              <p:cNvPr id="324665" name="Rectangle 267"/>
              <p:cNvSpPr>
                <a:spLocks noChangeArrowheads="1"/>
              </p:cNvSpPr>
              <p:nvPr/>
            </p:nvSpPr>
            <p:spPr bwMode="auto">
              <a:xfrm>
                <a:off x="3647"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algn="l"/>
                <a:endParaRPr lang="en-US" sz="2400">
                  <a:solidFill>
                    <a:schemeClr val="tx1"/>
                  </a:solidFill>
                  <a:latin typeface="Times New Roman" charset="0"/>
                </a:endParaRPr>
              </a:p>
            </p:txBody>
          </p:sp>
        </p:grpSp>
      </p:grpSp>
      <p:sp>
        <p:nvSpPr>
          <p:cNvPr id="324617" name="Rectangle 272"/>
          <p:cNvSpPr>
            <a:spLocks noChangeArrowheads="1"/>
          </p:cNvSpPr>
          <p:nvPr/>
        </p:nvSpPr>
        <p:spPr bwMode="auto">
          <a:xfrm>
            <a:off x="0" y="0"/>
            <a:ext cx="6477000" cy="60960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algn="l"/>
            <a:endParaRPr lang="en-US" sz="2400">
              <a:solidFill>
                <a:schemeClr val="tx1"/>
              </a:solidFill>
              <a:latin typeface="Times New Roman" charset="0"/>
            </a:endParaRPr>
          </a:p>
        </p:txBody>
      </p:sp>
      <p:grpSp>
        <p:nvGrpSpPr>
          <p:cNvPr id="324618" name="Group 609"/>
          <p:cNvGrpSpPr>
            <a:grpSpLocks/>
          </p:cNvGrpSpPr>
          <p:nvPr/>
        </p:nvGrpSpPr>
        <p:grpSpPr bwMode="auto">
          <a:xfrm>
            <a:off x="76200" y="533400"/>
            <a:ext cx="6400800" cy="6324600"/>
            <a:chOff x="1132" y="2904"/>
            <a:chExt cx="10080" cy="12620"/>
          </a:xfrm>
        </p:grpSpPr>
        <p:sp>
          <p:nvSpPr>
            <p:cNvPr id="324620" name="Text Box 610"/>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r>
                <a:rPr lang="en-US" sz="900" b="1">
                  <a:latin typeface="Times New Roman" charset="0"/>
                </a:rPr>
                <a:t>Cư ngụ tại Ai Cập</a:t>
              </a:r>
            </a:p>
            <a:p>
              <a:pPr algn="ctr"/>
              <a:r>
                <a:rPr lang="en-US" sz="900" b="1">
                  <a:latin typeface="Times New Roman" charset="0"/>
                </a:rPr>
                <a:t>1660-1446</a:t>
              </a:r>
            </a:p>
            <a:p>
              <a:pPr algn="ctr"/>
              <a:endParaRPr lang="en-US" sz="900" b="1">
                <a:latin typeface="Times New Roman" charset="0"/>
              </a:endParaRPr>
            </a:p>
            <a:p>
              <a:pPr algn="ctr"/>
              <a:r>
                <a:rPr lang="en-US" sz="900" b="1">
                  <a:latin typeface="Times New Roman" charset="0"/>
                </a:rPr>
                <a:t>Nô lệ</a:t>
              </a:r>
            </a:p>
            <a:p>
              <a:pPr algn="ctr"/>
              <a:r>
                <a:rPr lang="en-US" sz="900" b="1">
                  <a:latin typeface="Times New Roman" charset="0"/>
                </a:rPr>
                <a:t>1580</a:t>
              </a:r>
              <a:endParaRPr lang="en-US" sz="1200">
                <a:solidFill>
                  <a:schemeClr val="tx1"/>
                </a:solidFill>
                <a:latin typeface="Times New Roman" charset="0"/>
              </a:endParaRPr>
            </a:p>
          </p:txBody>
        </p:sp>
        <p:sp>
          <p:nvSpPr>
            <p:cNvPr id="324621" name="Text Box 611"/>
            <p:cNvSpPr txBox="1">
              <a:spLocks noChangeArrowheads="1"/>
            </p:cNvSpPr>
            <p:nvPr/>
          </p:nvSpPr>
          <p:spPr bwMode="auto">
            <a:xfrm>
              <a:off x="3004" y="5332"/>
              <a:ext cx="1728" cy="4032"/>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r>
                <a:rPr lang="en-US" sz="900" b="1">
                  <a:latin typeface="Times New Roman" charset="0"/>
                </a:rPr>
                <a:t>Cư ngụ tại Ai Cập</a:t>
              </a:r>
            </a:p>
            <a:p>
              <a:pPr algn="ctr"/>
              <a:r>
                <a:rPr lang="en-US" sz="900" b="1">
                  <a:latin typeface="Times New Roman" charset="0"/>
                </a:rPr>
                <a:t>1875-1446</a:t>
              </a: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r>
                <a:rPr lang="en-US" sz="900" b="1">
                  <a:latin typeface="Times New Roman" charset="0"/>
                </a:rPr>
                <a:t>Nô lệ</a:t>
              </a:r>
            </a:p>
            <a:p>
              <a:pPr algn="ctr"/>
              <a:r>
                <a:rPr lang="en-US" sz="900" b="1">
                  <a:latin typeface="Times New Roman" charset="0"/>
                </a:rPr>
                <a:t>1730 or 1580</a:t>
              </a:r>
              <a:endParaRPr lang="en-US" sz="1200">
                <a:solidFill>
                  <a:schemeClr val="tx1"/>
                </a:solidFill>
                <a:latin typeface="Times New Roman" charset="0"/>
              </a:endParaRPr>
            </a:p>
          </p:txBody>
        </p:sp>
        <p:sp>
          <p:nvSpPr>
            <p:cNvPr id="324622" name="Text Box 612"/>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r>
                <a:rPr lang="en-US" sz="900" b="1">
                  <a:latin typeface="Times New Roman" charset="0"/>
                </a:rPr>
                <a:t>Lưu lạc</a:t>
              </a:r>
            </a:p>
            <a:p>
              <a:pPr algn="ctr"/>
              <a:r>
                <a:rPr lang="en-US" sz="900" b="1">
                  <a:latin typeface="Times New Roman" charset="0"/>
                </a:rPr>
                <a:t>1446-1405</a:t>
              </a:r>
            </a:p>
            <a:p>
              <a:pPr algn="ctr"/>
              <a:endParaRPr lang="en-US" sz="1300" b="1">
                <a:latin typeface="Times New Roman" charset="0"/>
              </a:endParaRPr>
            </a:p>
            <a:p>
              <a:pPr algn="ctr"/>
              <a:endParaRPr lang="en-US" sz="1300" b="1">
                <a:latin typeface="Times New Roman" charset="0"/>
              </a:endParaRPr>
            </a:p>
            <a:p>
              <a:pPr algn="ctr"/>
              <a:r>
                <a:rPr lang="en-US" sz="900" b="1">
                  <a:latin typeface="Times New Roman" charset="0"/>
                </a:rPr>
                <a:t>Chinh phục và quan xét</a:t>
              </a:r>
            </a:p>
            <a:p>
              <a:pPr algn="ctr"/>
              <a:r>
                <a:rPr lang="en-US" sz="900" b="1">
                  <a:latin typeface="Times New Roman" charset="0"/>
                </a:rPr>
                <a:t>1406-1050</a:t>
              </a:r>
              <a:endParaRPr lang="en-US" sz="1200">
                <a:solidFill>
                  <a:schemeClr val="tx1"/>
                </a:solidFill>
                <a:latin typeface="Times New Roman" charset="0"/>
              </a:endParaRPr>
            </a:p>
          </p:txBody>
        </p:sp>
        <p:sp>
          <p:nvSpPr>
            <p:cNvPr id="324623" name="Text Box 613"/>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r>
                <a:rPr lang="en-US" sz="900" b="1">
                  <a:latin typeface="Times New Roman" charset="0"/>
                </a:rPr>
                <a:t>Lưu lạc</a:t>
              </a:r>
            </a:p>
            <a:p>
              <a:pPr algn="ctr"/>
              <a:r>
                <a:rPr lang="en-US" sz="900" b="1">
                  <a:latin typeface="Times New Roman" charset="0"/>
                </a:rPr>
                <a:t>1446-1405</a:t>
              </a:r>
            </a:p>
            <a:p>
              <a:pPr algn="ctr"/>
              <a:endParaRPr lang="en-US" sz="1300" b="1">
                <a:latin typeface="Times New Roman" charset="0"/>
              </a:endParaRPr>
            </a:p>
            <a:p>
              <a:pPr algn="ctr"/>
              <a:endParaRPr lang="en-US" sz="1300" b="1">
                <a:latin typeface="Times New Roman" charset="0"/>
              </a:endParaRPr>
            </a:p>
            <a:p>
              <a:pPr algn="ctr"/>
              <a:r>
                <a:rPr lang="en-US" sz="900" b="1">
                  <a:latin typeface="Times New Roman" charset="0"/>
                </a:rPr>
                <a:t>Chinh phục và quan xét</a:t>
              </a:r>
            </a:p>
            <a:p>
              <a:pPr algn="ctr"/>
              <a:r>
                <a:rPr lang="en-US" sz="900" b="1">
                  <a:latin typeface="Times New Roman" charset="0"/>
                </a:rPr>
                <a:t>1406-1050</a:t>
              </a:r>
              <a:endParaRPr lang="en-US" sz="1200">
                <a:solidFill>
                  <a:schemeClr val="tx1"/>
                </a:solidFill>
                <a:latin typeface="Times New Roman" charset="0"/>
              </a:endParaRPr>
            </a:p>
          </p:txBody>
        </p:sp>
        <p:sp>
          <p:nvSpPr>
            <p:cNvPr id="324624" name="Text Box 614"/>
            <p:cNvSpPr txBox="1">
              <a:spLocks noChangeArrowheads="1"/>
            </p:cNvSpPr>
            <p:nvPr/>
          </p:nvSpPr>
          <p:spPr bwMode="auto">
            <a:xfrm>
              <a:off x="6604" y="314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21 00</a:t>
              </a:r>
            </a:p>
          </p:txBody>
        </p:sp>
        <p:sp>
          <p:nvSpPr>
            <p:cNvPr id="324625" name="Text Box 615"/>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900" b="1">
                  <a:latin typeface="Times New Roman" charset="0"/>
                </a:rPr>
                <a:t>Các tổ phụ</a:t>
              </a:r>
            </a:p>
            <a:p>
              <a:pPr algn="ctr"/>
              <a:r>
                <a:rPr lang="en-US" sz="900" b="1">
                  <a:latin typeface="Times New Roman" charset="0"/>
                </a:rPr>
                <a:t>2135-1774</a:t>
              </a:r>
            </a:p>
            <a:p>
              <a:pPr algn="ctr"/>
              <a:endParaRPr lang="en-US" sz="900" b="1">
                <a:latin typeface="Times" charset="0"/>
              </a:endParaRPr>
            </a:p>
            <a:p>
              <a:pPr algn="ctr"/>
              <a:r>
                <a:rPr lang="en-US" sz="900" b="1">
                  <a:latin typeface="Times" charset="0"/>
                </a:rPr>
                <a:t>Cư ngụ tại Canaan</a:t>
              </a:r>
            </a:p>
            <a:p>
              <a:pPr algn="ctr"/>
              <a:r>
                <a:rPr lang="en-US" sz="900" b="1">
                  <a:latin typeface="Times" charset="0"/>
                </a:rPr>
                <a:t>1875-1845</a:t>
              </a:r>
            </a:p>
            <a:p>
              <a:pPr algn="ctr"/>
              <a:endParaRPr lang="en-US" sz="900" b="1">
                <a:latin typeface="Times" charset="0"/>
              </a:endParaRPr>
            </a:p>
            <a:p>
              <a:pPr algn="ctr"/>
              <a:r>
                <a:rPr lang="en-US" sz="900" b="1">
                  <a:latin typeface="Times" charset="0"/>
                </a:rPr>
                <a:t>Di cư đến Ai Cập</a:t>
              </a:r>
            </a:p>
            <a:p>
              <a:pPr algn="ctr"/>
              <a:r>
                <a:rPr lang="en-US" sz="900" b="1">
                  <a:latin typeface="Times" charset="0"/>
                </a:rPr>
                <a:t>1845</a:t>
              </a:r>
              <a:endParaRPr lang="en-US" sz="1200">
                <a:solidFill>
                  <a:schemeClr val="tx1"/>
                </a:solidFill>
                <a:latin typeface="Times" charset="0"/>
              </a:endParaRPr>
            </a:p>
          </p:txBody>
        </p:sp>
        <p:sp>
          <p:nvSpPr>
            <p:cNvPr id="324626" name="Text Box 616"/>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900" b="1">
                  <a:latin typeface="Times New Roman" charset="0"/>
                </a:rPr>
                <a:t>Cư ngụ tại Ai Cập</a:t>
              </a:r>
            </a:p>
            <a:p>
              <a:pPr algn="ctr"/>
              <a:r>
                <a:rPr lang="en-US" sz="900" b="1">
                  <a:latin typeface="Times New Roman" charset="0"/>
                </a:rPr>
                <a:t>1845-1445</a:t>
              </a:r>
            </a:p>
            <a:p>
              <a:pPr algn="ctr"/>
              <a:endParaRPr lang="en-US" sz="900" b="1">
                <a:latin typeface="Times New Roman" charset="0"/>
              </a:endParaRPr>
            </a:p>
            <a:p>
              <a:pPr algn="ctr"/>
              <a:endParaRPr lang="en-US" sz="13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r>
                <a:rPr lang="en-US" sz="900" b="1">
                  <a:latin typeface="Times New Roman" charset="0"/>
                </a:rPr>
                <a:t>Nô lệ</a:t>
              </a:r>
            </a:p>
            <a:p>
              <a:pPr algn="ctr"/>
              <a:r>
                <a:rPr lang="en-US" sz="900" b="1">
                  <a:latin typeface="Times New Roman" charset="0"/>
                </a:rPr>
                <a:t>1730?</a:t>
              </a:r>
              <a:endParaRPr lang="en-US" sz="1200">
                <a:solidFill>
                  <a:schemeClr val="tx1"/>
                </a:solidFill>
                <a:latin typeface="Times New Roman" charset="0"/>
              </a:endParaRPr>
            </a:p>
          </p:txBody>
        </p:sp>
        <p:sp>
          <p:nvSpPr>
            <p:cNvPr id="324627" name="Text Box 617"/>
            <p:cNvSpPr txBox="1">
              <a:spLocks noChangeArrowheads="1"/>
            </p:cNvSpPr>
            <p:nvPr/>
          </p:nvSpPr>
          <p:spPr bwMode="auto">
            <a:xfrm>
              <a:off x="6604" y="400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20 00</a:t>
              </a:r>
            </a:p>
          </p:txBody>
        </p:sp>
        <p:sp>
          <p:nvSpPr>
            <p:cNvPr id="324628" name="Text Box 618"/>
            <p:cNvSpPr txBox="1">
              <a:spLocks noChangeArrowheads="1"/>
            </p:cNvSpPr>
            <p:nvPr/>
          </p:nvSpPr>
          <p:spPr bwMode="auto">
            <a:xfrm>
              <a:off x="6604" y="501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19 00</a:t>
              </a:r>
            </a:p>
          </p:txBody>
        </p:sp>
        <p:sp>
          <p:nvSpPr>
            <p:cNvPr id="324629" name="Text Box 619"/>
            <p:cNvSpPr txBox="1">
              <a:spLocks noChangeArrowheads="1"/>
            </p:cNvSpPr>
            <p:nvPr/>
          </p:nvSpPr>
          <p:spPr bwMode="auto">
            <a:xfrm>
              <a:off x="6604" y="602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18 00</a:t>
              </a:r>
            </a:p>
          </p:txBody>
        </p:sp>
        <p:sp>
          <p:nvSpPr>
            <p:cNvPr id="324630" name="Text Box 620"/>
            <p:cNvSpPr txBox="1">
              <a:spLocks noChangeArrowheads="1"/>
            </p:cNvSpPr>
            <p:nvPr/>
          </p:nvSpPr>
          <p:spPr bwMode="auto">
            <a:xfrm>
              <a:off x="6604" y="7028"/>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17 00</a:t>
              </a:r>
            </a:p>
          </p:txBody>
        </p:sp>
        <p:sp>
          <p:nvSpPr>
            <p:cNvPr id="324631" name="Text Box 621"/>
            <p:cNvSpPr txBox="1">
              <a:spLocks noChangeArrowheads="1"/>
            </p:cNvSpPr>
            <p:nvPr/>
          </p:nvSpPr>
          <p:spPr bwMode="auto">
            <a:xfrm>
              <a:off x="6604" y="8036"/>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16 00</a:t>
              </a:r>
            </a:p>
          </p:txBody>
        </p:sp>
        <p:sp>
          <p:nvSpPr>
            <p:cNvPr id="324632" name="Text Box 622"/>
            <p:cNvSpPr txBox="1">
              <a:spLocks noChangeArrowheads="1"/>
            </p:cNvSpPr>
            <p:nvPr/>
          </p:nvSpPr>
          <p:spPr bwMode="auto">
            <a:xfrm>
              <a:off x="6604" y="904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15 00</a:t>
              </a:r>
            </a:p>
          </p:txBody>
        </p:sp>
        <p:sp>
          <p:nvSpPr>
            <p:cNvPr id="324633" name="Text Box 623"/>
            <p:cNvSpPr txBox="1">
              <a:spLocks noChangeArrowheads="1"/>
            </p:cNvSpPr>
            <p:nvPr/>
          </p:nvSpPr>
          <p:spPr bwMode="auto">
            <a:xfrm>
              <a:off x="6604" y="1005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14 00</a:t>
              </a:r>
            </a:p>
          </p:txBody>
        </p:sp>
        <p:sp>
          <p:nvSpPr>
            <p:cNvPr id="324634" name="Text Box 624"/>
            <p:cNvSpPr txBox="1">
              <a:spLocks noChangeArrowheads="1"/>
            </p:cNvSpPr>
            <p:nvPr/>
          </p:nvSpPr>
          <p:spPr bwMode="auto">
            <a:xfrm>
              <a:off x="6604" y="1106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13 00</a:t>
              </a:r>
            </a:p>
          </p:txBody>
        </p:sp>
        <p:sp>
          <p:nvSpPr>
            <p:cNvPr id="324635" name="Text Box 625"/>
            <p:cNvSpPr txBox="1">
              <a:spLocks noChangeArrowheads="1"/>
            </p:cNvSpPr>
            <p:nvPr/>
          </p:nvSpPr>
          <p:spPr bwMode="auto">
            <a:xfrm>
              <a:off x="6604" y="12068"/>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12 00</a:t>
              </a:r>
            </a:p>
          </p:txBody>
        </p:sp>
        <p:sp>
          <p:nvSpPr>
            <p:cNvPr id="324636" name="Text Box 626"/>
            <p:cNvSpPr txBox="1">
              <a:spLocks noChangeArrowheads="1"/>
            </p:cNvSpPr>
            <p:nvPr/>
          </p:nvSpPr>
          <p:spPr bwMode="auto">
            <a:xfrm>
              <a:off x="6604" y="13076"/>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11 00</a:t>
              </a:r>
            </a:p>
          </p:txBody>
        </p:sp>
        <p:sp>
          <p:nvSpPr>
            <p:cNvPr id="324637" name="Text Box 627"/>
            <p:cNvSpPr txBox="1">
              <a:spLocks noChangeArrowheads="1"/>
            </p:cNvSpPr>
            <p:nvPr/>
          </p:nvSpPr>
          <p:spPr bwMode="auto">
            <a:xfrm>
              <a:off x="6604" y="1408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10 00</a:t>
              </a:r>
            </a:p>
          </p:txBody>
        </p:sp>
        <p:sp>
          <p:nvSpPr>
            <p:cNvPr id="324638" name="Text Box 628"/>
            <p:cNvSpPr txBox="1">
              <a:spLocks noChangeArrowheads="1"/>
            </p:cNvSpPr>
            <p:nvPr/>
          </p:nvSpPr>
          <p:spPr bwMode="auto">
            <a:xfrm>
              <a:off x="6604" y="1509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1200">
                  <a:solidFill>
                    <a:schemeClr val="tx1"/>
                  </a:solidFill>
                  <a:latin typeface="Times New Roman" charset="0"/>
                </a:rPr>
                <a:t>9 00</a:t>
              </a:r>
            </a:p>
          </p:txBody>
        </p:sp>
        <p:sp>
          <p:nvSpPr>
            <p:cNvPr id="324639" name="Text Box 629"/>
            <p:cNvSpPr txBox="1">
              <a:spLocks noChangeArrowheads="1"/>
            </p:cNvSpPr>
            <p:nvPr/>
          </p:nvSpPr>
          <p:spPr bwMode="auto">
            <a:xfrm>
              <a:off x="3004" y="3100"/>
              <a:ext cx="1728" cy="2304"/>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900" b="1">
                  <a:latin typeface="Times New Roman" charset="0"/>
                </a:rPr>
                <a:t>Các tổ phụ</a:t>
              </a:r>
            </a:p>
            <a:p>
              <a:pPr algn="ctr"/>
              <a:r>
                <a:rPr lang="en-US" sz="900" b="1">
                  <a:latin typeface="Times New Roman" charset="0"/>
                </a:rPr>
                <a:t>2166-1805</a:t>
              </a:r>
            </a:p>
            <a:p>
              <a:pPr algn="ctr"/>
              <a:endParaRPr lang="en-US" sz="600" b="1">
                <a:latin typeface="Times New Roman" charset="0"/>
              </a:endParaRPr>
            </a:p>
            <a:p>
              <a:pPr algn="ctr"/>
              <a:r>
                <a:rPr lang="en-US" sz="900" b="1">
                  <a:latin typeface="Times New Roman" charset="0"/>
                </a:rPr>
                <a:t>Cư ngụ tại Canaan</a:t>
              </a:r>
            </a:p>
            <a:p>
              <a:pPr algn="ctr"/>
              <a:r>
                <a:rPr lang="en-US" sz="900" b="1">
                  <a:latin typeface="Times New Roman" charset="0"/>
                </a:rPr>
                <a:t>2090-1876</a:t>
              </a:r>
            </a:p>
            <a:p>
              <a:pPr algn="ctr"/>
              <a:endParaRPr lang="en-US" sz="600" b="1">
                <a:latin typeface="Times New Roman" charset="0"/>
              </a:endParaRPr>
            </a:p>
            <a:p>
              <a:pPr algn="ctr"/>
              <a:r>
                <a:rPr lang="en-US" sz="900" b="1">
                  <a:latin typeface="Times New Roman" charset="0"/>
                </a:rPr>
                <a:t>Di cư đến Ai Cập</a:t>
              </a:r>
            </a:p>
            <a:p>
              <a:pPr algn="ctr"/>
              <a:r>
                <a:rPr lang="en-US" sz="900" b="1">
                  <a:latin typeface="Times New Roman" charset="0"/>
                </a:rPr>
                <a:t>1876</a:t>
              </a:r>
              <a:endParaRPr lang="en-US" sz="1200">
                <a:solidFill>
                  <a:schemeClr val="tx1"/>
                </a:solidFill>
                <a:latin typeface="Times New Roman" charset="0"/>
              </a:endParaRPr>
            </a:p>
          </p:txBody>
        </p:sp>
        <p:sp>
          <p:nvSpPr>
            <p:cNvPr id="324640" name="Line 630"/>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24641" name="Line 631"/>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24642" name="Text Box 632"/>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endParaRPr lang="en-US" sz="900" b="1">
                <a:latin typeface="Times New Roman" charset="0"/>
              </a:endParaRPr>
            </a:p>
            <a:p>
              <a:pPr algn="ctr"/>
              <a:r>
                <a:rPr lang="en-US" sz="900" b="1">
                  <a:latin typeface="Times New Roman" charset="0"/>
                </a:rPr>
                <a:t>Lưu lạc </a:t>
              </a:r>
            </a:p>
            <a:p>
              <a:pPr algn="ctr"/>
              <a:r>
                <a:rPr lang="en-US" sz="900" b="1">
                  <a:latin typeface="Times New Roman" charset="0"/>
                </a:rPr>
                <a:t>1445-1405</a:t>
              </a:r>
            </a:p>
            <a:p>
              <a:pPr algn="ctr"/>
              <a:endParaRPr lang="en-US" sz="1300" b="1">
                <a:latin typeface="Times New Roman" charset="0"/>
              </a:endParaRPr>
            </a:p>
            <a:p>
              <a:pPr algn="ctr"/>
              <a:endParaRPr lang="en-US" sz="1300" b="1">
                <a:latin typeface="Times New Roman" charset="0"/>
              </a:endParaRPr>
            </a:p>
            <a:p>
              <a:pPr algn="ctr"/>
              <a:r>
                <a:rPr lang="en-US" sz="900" b="1">
                  <a:latin typeface="Times New Roman" charset="0"/>
                </a:rPr>
                <a:t>Chinh phục và quan xét</a:t>
              </a:r>
            </a:p>
            <a:p>
              <a:pPr algn="ctr"/>
              <a:r>
                <a:rPr lang="en-US" sz="900" b="1">
                  <a:latin typeface="Times New Roman" charset="0"/>
                </a:rPr>
                <a:t>1405-1050</a:t>
              </a:r>
              <a:endParaRPr lang="en-US" sz="1200">
                <a:solidFill>
                  <a:schemeClr val="tx1"/>
                </a:solidFill>
                <a:latin typeface="Times New Roman" charset="0"/>
              </a:endParaRPr>
            </a:p>
          </p:txBody>
        </p:sp>
        <p:sp>
          <p:nvSpPr>
            <p:cNvPr id="324643" name="Text Box 633"/>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r>
                <a:rPr lang="en-US" sz="900" b="1">
                  <a:latin typeface="Times New Roman" charset="0"/>
                </a:rPr>
                <a:t>Vương quốc thống nhất</a:t>
              </a:r>
            </a:p>
            <a:p>
              <a:pPr algn="ctr"/>
              <a:r>
                <a:rPr lang="en-US" sz="900" b="1">
                  <a:latin typeface="Times New Roman" charset="0"/>
                </a:rPr>
                <a:t>1050-931</a:t>
              </a:r>
              <a:endParaRPr lang="en-US" sz="1200">
                <a:solidFill>
                  <a:schemeClr val="tx1"/>
                </a:solidFill>
                <a:latin typeface="Times New Roman" charset="0"/>
              </a:endParaRPr>
            </a:p>
          </p:txBody>
        </p:sp>
        <p:sp>
          <p:nvSpPr>
            <p:cNvPr id="324644" name="Text Box 634"/>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r>
                <a:rPr lang="en-US" sz="900" b="1">
                  <a:latin typeface="Times New Roman" charset="0"/>
                </a:rPr>
                <a:t>Vương quốc thống nhất</a:t>
              </a:r>
            </a:p>
            <a:p>
              <a:pPr algn="ctr"/>
              <a:r>
                <a:rPr lang="en-US" sz="900" b="1">
                  <a:latin typeface="Times New Roman" charset="0"/>
                </a:rPr>
                <a:t>1050-931</a:t>
              </a:r>
              <a:endParaRPr lang="en-US" sz="1200">
                <a:solidFill>
                  <a:schemeClr val="tx1"/>
                </a:solidFill>
                <a:latin typeface="Times New Roman" charset="0"/>
              </a:endParaRPr>
            </a:p>
          </p:txBody>
        </p:sp>
        <p:sp>
          <p:nvSpPr>
            <p:cNvPr id="324645" name="Text Box 635"/>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324646" name="Text Box 636"/>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900" b="1">
                  <a:latin typeface="Times New Roman" charset="0"/>
                </a:rPr>
                <a:t>Các tổ phụ</a:t>
              </a:r>
            </a:p>
            <a:p>
              <a:pPr algn="ctr"/>
              <a:r>
                <a:rPr lang="en-US" sz="900" b="1">
                  <a:latin typeface="Times New Roman" charset="0"/>
                </a:rPr>
                <a:t>1952-1589</a:t>
              </a:r>
            </a:p>
            <a:p>
              <a:pPr algn="ctr"/>
              <a:endParaRPr lang="en-US" sz="600" b="1">
                <a:latin typeface="Times New Roman" charset="0"/>
              </a:endParaRPr>
            </a:p>
            <a:p>
              <a:pPr algn="ctr"/>
              <a:endParaRPr lang="en-US" sz="600" b="1">
                <a:latin typeface="Times New Roman" charset="0"/>
              </a:endParaRPr>
            </a:p>
            <a:p>
              <a:pPr algn="ctr"/>
              <a:endParaRPr lang="en-US" sz="600" b="1">
                <a:latin typeface="Times New Roman" charset="0"/>
              </a:endParaRPr>
            </a:p>
            <a:p>
              <a:pPr algn="ctr"/>
              <a:r>
                <a:rPr lang="en-US" sz="900" b="1">
                  <a:latin typeface="Times New Roman" charset="0"/>
                </a:rPr>
                <a:t>Cư ngụ tại Canaan</a:t>
              </a:r>
            </a:p>
            <a:p>
              <a:pPr algn="ctr"/>
              <a:r>
                <a:rPr lang="en-US" sz="900" b="1">
                  <a:latin typeface="Times New Roman" charset="0"/>
                </a:rPr>
                <a:t>1875-1660</a:t>
              </a:r>
            </a:p>
            <a:p>
              <a:pPr algn="ctr"/>
              <a:endParaRPr lang="en-US" sz="600" b="1">
                <a:latin typeface="Times New Roman" charset="0"/>
              </a:endParaRPr>
            </a:p>
            <a:p>
              <a:pPr algn="ctr"/>
              <a:r>
                <a:rPr lang="en-US" sz="900" b="1">
                  <a:latin typeface="Times New Roman" charset="0"/>
                </a:rPr>
                <a:t>Di cư đến Ai Cập</a:t>
              </a:r>
            </a:p>
            <a:p>
              <a:pPr algn="ctr"/>
              <a:r>
                <a:rPr lang="en-US" sz="900" b="1">
                  <a:latin typeface="Times New Roman" charset="0"/>
                </a:rPr>
                <a:t>1660</a:t>
              </a:r>
              <a:endParaRPr lang="en-US" sz="1200">
                <a:solidFill>
                  <a:schemeClr val="tx1"/>
                </a:solidFill>
                <a:latin typeface="Times New Roman" charset="0"/>
              </a:endParaRPr>
            </a:p>
          </p:txBody>
        </p:sp>
        <p:sp>
          <p:nvSpPr>
            <p:cNvPr id="324647" name="Text Box 637"/>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r>
                <a:rPr lang="en-US" sz="900" b="1">
                  <a:latin typeface="Times New Roman" charset="0"/>
                </a:rPr>
                <a:t>Vương quốc thống nhất</a:t>
              </a:r>
            </a:p>
            <a:p>
              <a:pPr algn="ctr"/>
              <a:r>
                <a:rPr lang="en-US" sz="900" b="1">
                  <a:latin typeface="Times New Roman" charset="0"/>
                </a:rPr>
                <a:t>1050-931</a:t>
              </a:r>
              <a:endParaRPr lang="en-US" sz="1200">
                <a:solidFill>
                  <a:schemeClr val="tx1"/>
                </a:solidFill>
                <a:latin typeface="Times New Roman" charset="0"/>
              </a:endParaRPr>
            </a:p>
          </p:txBody>
        </p:sp>
        <p:sp>
          <p:nvSpPr>
            <p:cNvPr id="324648" name="Text Box 638"/>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324649" name="Text Box 639"/>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324650" name="Text Box 640"/>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200" b="1">
                <a:latin typeface="Times New Roman" charset="0"/>
              </a:endParaRPr>
            </a:p>
            <a:p>
              <a:pPr algn="ctr"/>
              <a:r>
                <a:rPr lang="en-US" sz="900" b="1">
                  <a:latin typeface="Times New Roman" charset="0"/>
                </a:rPr>
                <a:t>Cư ngụ tại Ai Cập</a:t>
              </a:r>
            </a:p>
            <a:p>
              <a:pPr algn="ctr"/>
              <a:r>
                <a:rPr lang="en-US" sz="900" b="1">
                  <a:latin typeface="Times New Roman" charset="0"/>
                </a:rPr>
                <a:t>1650-1230</a:t>
              </a:r>
            </a:p>
            <a:p>
              <a:pPr algn="ctr"/>
              <a:endParaRPr lang="en-US" sz="900" b="1">
                <a:latin typeface="Times New Roman" charset="0"/>
              </a:endParaRPr>
            </a:p>
            <a:p>
              <a:pPr algn="ctr"/>
              <a:r>
                <a:rPr lang="en-US" sz="900" b="1">
                  <a:latin typeface="Times New Roman" charset="0"/>
                </a:rPr>
                <a:t>Nô lệ</a:t>
              </a:r>
            </a:p>
            <a:p>
              <a:pPr algn="ctr"/>
              <a:r>
                <a:rPr lang="en-US" sz="900" b="1">
                  <a:latin typeface="Times New Roman" charset="0"/>
                </a:rPr>
                <a:t>1580</a:t>
              </a:r>
              <a:endParaRPr lang="en-US" sz="1200">
                <a:solidFill>
                  <a:schemeClr val="tx1"/>
                </a:solidFill>
                <a:latin typeface="Times New Roman" charset="0"/>
              </a:endParaRPr>
            </a:p>
          </p:txBody>
        </p:sp>
        <p:sp>
          <p:nvSpPr>
            <p:cNvPr id="324651" name="Text Box 641"/>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b="1">
                <a:latin typeface="Times New Roman" charset="0"/>
              </a:endParaRPr>
            </a:p>
            <a:p>
              <a:pPr algn="ctr"/>
              <a:r>
                <a:rPr lang="en-US" sz="900">
                  <a:latin typeface="Times New Roman" charset="0"/>
                </a:rPr>
                <a:t>(không lưu lạc)</a:t>
              </a:r>
            </a:p>
            <a:p>
              <a:pPr algn="ctr"/>
              <a:endParaRPr lang="en-US" sz="900" b="1">
                <a:latin typeface="Times New Roman" charset="0"/>
              </a:endParaRPr>
            </a:p>
            <a:p>
              <a:pPr algn="ctr"/>
              <a:r>
                <a:rPr lang="en-US" sz="900" b="1">
                  <a:latin typeface="Times New Roman" charset="0"/>
                </a:rPr>
                <a:t>Chinh phục và quan xét</a:t>
              </a:r>
            </a:p>
            <a:p>
              <a:pPr algn="ctr"/>
              <a:r>
                <a:rPr lang="en-US" sz="900" b="1">
                  <a:latin typeface="Times New Roman" charset="0"/>
                </a:rPr>
                <a:t>1230-1025</a:t>
              </a:r>
              <a:endParaRPr lang="en-US" sz="1200">
                <a:solidFill>
                  <a:schemeClr val="tx1"/>
                </a:solidFill>
                <a:latin typeface="Times New Roman" charset="0"/>
              </a:endParaRPr>
            </a:p>
          </p:txBody>
        </p:sp>
        <p:sp>
          <p:nvSpPr>
            <p:cNvPr id="324652" name="Text Box 642"/>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400" b="1">
                <a:latin typeface="Times New Roman" charset="0"/>
              </a:endParaRPr>
            </a:p>
            <a:p>
              <a:pPr algn="ctr"/>
              <a:r>
                <a:rPr lang="en-US" sz="900" b="1">
                  <a:latin typeface="Times New Roman" charset="0"/>
                </a:rPr>
                <a:t>Vương quốc thống nhất</a:t>
              </a:r>
            </a:p>
            <a:p>
              <a:pPr algn="ctr"/>
              <a:r>
                <a:rPr lang="en-US" sz="900" b="1">
                  <a:latin typeface="Times New Roman" charset="0"/>
                </a:rPr>
                <a:t>1025-931</a:t>
              </a:r>
              <a:endParaRPr lang="en-US" sz="1200">
                <a:solidFill>
                  <a:schemeClr val="tx1"/>
                </a:solidFill>
                <a:latin typeface="Times New Roman" charset="0"/>
              </a:endParaRPr>
            </a:p>
          </p:txBody>
        </p:sp>
        <p:sp>
          <p:nvSpPr>
            <p:cNvPr id="324653" name="Text Box 643"/>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324654" name="Text Box 644"/>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900" b="1">
                  <a:latin typeface="Times New Roman" charset="0"/>
                </a:rPr>
                <a:t>Các tổ phụ</a:t>
              </a:r>
            </a:p>
            <a:p>
              <a:pPr algn="ctr"/>
              <a:r>
                <a:rPr lang="en-US" sz="900" b="1">
                  <a:latin typeface="Times New Roman" charset="0"/>
                </a:rPr>
                <a:t>1950-1650</a:t>
              </a:r>
            </a:p>
            <a:p>
              <a:pPr algn="ctr"/>
              <a:endParaRPr lang="en-US" sz="600" b="1">
                <a:latin typeface="Times New Roman" charset="0"/>
              </a:endParaRPr>
            </a:p>
            <a:p>
              <a:pPr algn="ctr"/>
              <a:endParaRPr lang="en-US" sz="600" b="1">
                <a:latin typeface="Times New Roman" charset="0"/>
              </a:endParaRPr>
            </a:p>
            <a:p>
              <a:pPr algn="ctr"/>
              <a:endParaRPr lang="en-US" sz="600" b="1">
                <a:latin typeface="Times New Roman" charset="0"/>
              </a:endParaRPr>
            </a:p>
            <a:p>
              <a:pPr algn="ctr"/>
              <a:r>
                <a:rPr lang="en-US" sz="900" b="1">
                  <a:latin typeface="Times New Roman" charset="0"/>
                </a:rPr>
                <a:t>Cư ngụ tại Canaan</a:t>
              </a:r>
            </a:p>
            <a:p>
              <a:pPr algn="ctr"/>
              <a:r>
                <a:rPr lang="en-US" sz="900" b="1">
                  <a:latin typeface="Times New Roman" charset="0"/>
                </a:rPr>
                <a:t>?-1650</a:t>
              </a:r>
            </a:p>
            <a:p>
              <a:pPr algn="ctr"/>
              <a:endParaRPr lang="en-US" sz="600" b="1">
                <a:latin typeface="Times New Roman" charset="0"/>
              </a:endParaRPr>
            </a:p>
            <a:p>
              <a:pPr algn="ctr"/>
              <a:endParaRPr lang="en-US" sz="600" b="1">
                <a:latin typeface="Times New Roman" charset="0"/>
              </a:endParaRPr>
            </a:p>
            <a:p>
              <a:pPr algn="ctr"/>
              <a:r>
                <a:rPr lang="en-US" sz="900" b="1">
                  <a:latin typeface="Times New Roman" charset="0"/>
                </a:rPr>
                <a:t>Di cư đến Ai Cập</a:t>
              </a:r>
            </a:p>
            <a:p>
              <a:pPr algn="ctr"/>
              <a:r>
                <a:rPr lang="en-US" sz="900" b="1">
                  <a:latin typeface="Times New Roman" charset="0"/>
                </a:rPr>
                <a:t>1650</a:t>
              </a:r>
              <a:endParaRPr lang="en-US" sz="1200">
                <a:solidFill>
                  <a:schemeClr val="tx1"/>
                </a:solidFill>
                <a:latin typeface="Times New Roman" charset="0"/>
              </a:endParaRPr>
            </a:p>
          </p:txBody>
        </p:sp>
        <p:sp>
          <p:nvSpPr>
            <p:cNvPr id="324655" name="Line 645"/>
            <p:cNvSpPr>
              <a:spLocks noChangeShapeType="1"/>
            </p:cNvSpPr>
            <p:nvPr/>
          </p:nvSpPr>
          <p:spPr bwMode="auto">
            <a:xfrm>
              <a:off x="7468"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24656" name="Text Box 646"/>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900" b="1">
                <a:latin typeface="Times New Roman" charset="0"/>
              </a:endParaRPr>
            </a:p>
            <a:p>
              <a:pPr algn="ctr"/>
              <a:r>
                <a:rPr lang="en-US" sz="900" b="1">
                  <a:latin typeface="Times New Roman" charset="0"/>
                </a:rPr>
                <a:t>Cư ngụ tại Ai Cập</a:t>
              </a:r>
            </a:p>
            <a:p>
              <a:pPr algn="ctr"/>
              <a:r>
                <a:rPr lang="en-US" sz="900" b="1">
                  <a:latin typeface="Times New Roman" charset="0"/>
                </a:rPr>
                <a:t>1350-1230</a:t>
              </a:r>
            </a:p>
          </p:txBody>
        </p:sp>
        <p:sp>
          <p:nvSpPr>
            <p:cNvPr id="324657" name="Text Box 647"/>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900">
                  <a:latin typeface="Times New Roman" charset="0"/>
                </a:rPr>
                <a:t> (Không có Xuất Ai Cập và lưu lạc)</a:t>
              </a:r>
            </a:p>
            <a:p>
              <a:pPr algn="ctr"/>
              <a:endParaRPr lang="en-US" sz="900" b="1">
                <a:latin typeface="Times New Roman" charset="0"/>
              </a:endParaRPr>
            </a:p>
            <a:p>
              <a:pPr algn="ctr"/>
              <a:r>
                <a:rPr lang="en-US" sz="900" b="1">
                  <a:latin typeface="Times New Roman" charset="0"/>
                </a:rPr>
                <a:t>Di cư, chinh phục và quan xét</a:t>
              </a:r>
            </a:p>
            <a:p>
              <a:pPr algn="ctr"/>
              <a:r>
                <a:rPr lang="en-US" sz="900" b="1">
                  <a:latin typeface="Times New Roman" charset="0"/>
                </a:rPr>
                <a:t>1230-1025</a:t>
              </a:r>
              <a:endParaRPr lang="en-US" sz="1200">
                <a:solidFill>
                  <a:schemeClr val="tx1"/>
                </a:solidFill>
                <a:latin typeface="Times New Roman" charset="0"/>
              </a:endParaRPr>
            </a:p>
          </p:txBody>
        </p:sp>
        <p:sp>
          <p:nvSpPr>
            <p:cNvPr id="324658" name="Text Box 648"/>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endParaRPr lang="en-US" sz="400" b="1">
                <a:latin typeface="Times New Roman" charset="0"/>
              </a:endParaRPr>
            </a:p>
            <a:p>
              <a:pPr algn="ctr"/>
              <a:r>
                <a:rPr lang="en-US" sz="900" b="1">
                  <a:latin typeface="Times New Roman" charset="0"/>
                </a:rPr>
                <a:t>Vương quốc thống nhất</a:t>
              </a:r>
            </a:p>
            <a:p>
              <a:pPr algn="ctr"/>
              <a:r>
                <a:rPr lang="en-US" sz="900" b="1">
                  <a:latin typeface="Times New Roman" charset="0"/>
                </a:rPr>
                <a:t>1025-931</a:t>
              </a:r>
              <a:endParaRPr lang="en-US" sz="1200">
                <a:solidFill>
                  <a:schemeClr val="tx1"/>
                </a:solidFill>
                <a:latin typeface="Times New Roman" charset="0"/>
              </a:endParaRPr>
            </a:p>
          </p:txBody>
        </p:sp>
        <p:sp>
          <p:nvSpPr>
            <p:cNvPr id="324659" name="Text Box 649"/>
            <p:cNvSpPr txBox="1">
              <a:spLocks noChangeArrowheads="1"/>
            </p:cNvSpPr>
            <p:nvPr/>
          </p:nvSpPr>
          <p:spPr bwMode="auto">
            <a:xfrm>
              <a:off x="9484" y="9220"/>
              <a:ext cx="1728" cy="1584"/>
            </a:xfrm>
            <a:prstGeom prst="rect">
              <a:avLst/>
            </a:prstGeom>
            <a:solidFill>
              <a:srgbClr val="FFFFFF"/>
            </a:solidFill>
            <a:ln w="9525">
              <a:solidFill>
                <a:srgbClr val="000000"/>
              </a:solidFill>
              <a:miter lim="800000"/>
              <a:headEnd/>
              <a:tailEnd/>
            </a:ln>
          </p:spPr>
          <p:txBody>
            <a:bodyPr lIns="0" rIns="0"/>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900" b="1">
                  <a:latin typeface="Times New Roman" charset="0"/>
                </a:rPr>
                <a:t>Các tổ phụ</a:t>
              </a:r>
            </a:p>
            <a:p>
              <a:pPr algn="ctr"/>
              <a:r>
                <a:rPr lang="en-US" sz="900" b="1">
                  <a:latin typeface="Times New Roman" charset="0"/>
                </a:rPr>
                <a:t>1500-1300</a:t>
              </a:r>
            </a:p>
            <a:p>
              <a:pPr algn="ctr"/>
              <a:endParaRPr lang="en-US" sz="600" b="1">
                <a:latin typeface="Times New Roman" charset="0"/>
              </a:endParaRPr>
            </a:p>
            <a:p>
              <a:pPr algn="ctr"/>
              <a:r>
                <a:rPr lang="en-US" sz="900" b="1">
                  <a:latin typeface="Times New Roman" charset="0"/>
                </a:rPr>
                <a:t>Dần dần di cư xuống Ai Cập</a:t>
              </a:r>
            </a:p>
            <a:p>
              <a:pPr algn="ctr"/>
              <a:endParaRPr lang="en-US" sz="1200">
                <a:solidFill>
                  <a:schemeClr val="tx1"/>
                </a:solidFill>
                <a:latin typeface="Times New Roman" charset="0"/>
              </a:endParaRPr>
            </a:p>
          </p:txBody>
        </p:sp>
        <p:sp>
          <p:nvSpPr>
            <p:cNvPr id="324660" name="Line 650"/>
            <p:cNvSpPr>
              <a:spLocks noChangeShapeType="1"/>
            </p:cNvSpPr>
            <p:nvPr/>
          </p:nvSpPr>
          <p:spPr bwMode="auto">
            <a:xfrm>
              <a:off x="7036" y="2904"/>
              <a:ext cx="0" cy="126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661" name="Line 651"/>
            <p:cNvSpPr>
              <a:spLocks noChangeShapeType="1"/>
            </p:cNvSpPr>
            <p:nvPr/>
          </p:nvSpPr>
          <p:spPr bwMode="auto">
            <a:xfrm>
              <a:off x="4941"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685" name="Text Box 653"/>
          <p:cNvSpPr txBox="1">
            <a:spLocks noChangeArrowheads="1"/>
          </p:cNvSpPr>
          <p:nvPr/>
        </p:nvSpPr>
        <p:spPr bwMode="auto">
          <a:xfrm>
            <a:off x="6629400" y="5118100"/>
            <a:ext cx="2362200" cy="1739900"/>
          </a:xfrm>
          <a:prstGeom prst="rect">
            <a:avLst/>
          </a:prstGeom>
          <a:noFill/>
          <a:ln w="12700" cap="sq">
            <a:noFill/>
            <a:miter lim="800000"/>
            <a:headEnd type="none" w="sm" len="sm"/>
            <a:tailEnd type="none" w="sm" len="sm"/>
          </a:ln>
          <a:effectLst/>
        </p:spPr>
        <p:txBody>
          <a:bodyPr>
            <a:spAutoFit/>
          </a:bodyPr>
          <a:lstStyle/>
          <a:p>
            <a:pPr algn="ctr">
              <a:defRPr/>
            </a:pPr>
            <a:r>
              <a:rPr kumimoji="1" lang="en-US" altLang="zh-CN" sz="1800">
                <a:solidFill>
                  <a:schemeClr val="tx2"/>
                </a:solidFill>
                <a:effectLst>
                  <a:outerShdw blurRad="38100" dist="38100" dir="2700000" algn="tl">
                    <a:srgbClr val="000000"/>
                  </a:outerShdw>
                </a:effectLst>
                <a:latin typeface="Times" pitchFamily="-111" charset="0"/>
                <a:ea typeface="宋体" pitchFamily="2" charset="-122"/>
                <a:cs typeface="Times New Roman" pitchFamily="18" charset="0"/>
              </a:rPr>
              <a:t>Adapted (column 1 added) from John H. Walton, </a:t>
            </a:r>
            <a:r>
              <a:rPr kumimoji="1" lang="en-US" altLang="zh-CN" sz="1800" i="1">
                <a:solidFill>
                  <a:schemeClr val="tx2"/>
                </a:solidFill>
                <a:effectLst>
                  <a:outerShdw blurRad="38100" dist="38100" dir="2700000" algn="tl">
                    <a:srgbClr val="000000"/>
                  </a:outerShdw>
                </a:effectLst>
                <a:latin typeface="Times" pitchFamily="-111" charset="0"/>
                <a:ea typeface="宋体" pitchFamily="2" charset="-122"/>
                <a:cs typeface="Times New Roman" pitchFamily="18" charset="0"/>
              </a:rPr>
              <a:t>Chronological and Background Charts of the OT</a:t>
            </a:r>
            <a:r>
              <a:rPr kumimoji="1" lang="en-US" altLang="zh-CN" sz="1800">
                <a:solidFill>
                  <a:schemeClr val="tx2"/>
                </a:solidFill>
                <a:effectLst>
                  <a:outerShdw blurRad="38100" dist="38100" dir="2700000" algn="tl">
                    <a:srgbClr val="000000"/>
                  </a:outerShdw>
                </a:effectLst>
                <a:latin typeface="Times" pitchFamily="-111" charset="0"/>
                <a:ea typeface="宋体" pitchFamily="2" charset="-122"/>
                <a:cs typeface="Times New Roman" pitchFamily="18" charset="0"/>
              </a:rPr>
              <a:t>, 2d ed., 99</a:t>
            </a:r>
            <a:endParaRPr kumimoji="1" lang="en-US" sz="1800">
              <a:solidFill>
                <a:schemeClr val="tx2"/>
              </a:solidFill>
              <a:effectLst>
                <a:outerShdw blurRad="38100" dist="38100" dir="2700000" algn="tl">
                  <a:srgbClr val="000000"/>
                </a:outerShdw>
              </a:effectLst>
              <a:latin typeface="Times" pitchFamily="-111" charset="0"/>
              <a:ea typeface="宋体" pitchFamily="2" charset="-122"/>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US" altLang="zh-CN" b="1">
                <a:effectLst>
                  <a:outerShdw blurRad="38100" dist="38100" dir="2700000" algn="tl">
                    <a:srgbClr val="000000"/>
                  </a:outerShdw>
                </a:effectLst>
                <a:latin typeface="Times New Roman" charset="0"/>
                <a:ea typeface="宋体" charset="0"/>
                <a:cs typeface="宋体" charset="0"/>
              </a:rPr>
              <a:t>Lê-vi Ký và Dân số Ký</a:t>
            </a:r>
            <a:r>
              <a:rPr lang="en-US" altLang="zh-CN">
                <a:latin typeface="Impact" charset="0"/>
                <a:ea typeface="宋体" charset="0"/>
                <a:cs typeface="宋体" charset="0"/>
              </a:rPr>
              <a:t> </a:t>
            </a:r>
            <a:endParaRPr lang="en-US">
              <a:latin typeface="Impact" charset="0"/>
              <a:ea typeface="宋体" charset="0"/>
              <a:cs typeface="宋体" charset="0"/>
            </a:endParaRPr>
          </a:p>
        </p:txBody>
      </p:sp>
      <p:sp>
        <p:nvSpPr>
          <p:cNvPr id="326658" name="Text Box 4"/>
          <p:cNvSpPr txBox="1">
            <a:spLocks noChangeArrowheads="1"/>
          </p:cNvSpPr>
          <p:nvPr/>
        </p:nvSpPr>
        <p:spPr bwMode="auto">
          <a:xfrm>
            <a:off x="8153400" y="152400"/>
            <a:ext cx="862013"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134a</a:t>
            </a:r>
          </a:p>
        </p:txBody>
      </p:sp>
      <p:graphicFrame>
        <p:nvGraphicFramePr>
          <p:cNvPr id="320548" name="Group 36"/>
          <p:cNvGraphicFramePr>
            <a:graphicFrameLocks noGrp="1"/>
          </p:cNvGraphicFramePr>
          <p:nvPr/>
        </p:nvGraphicFramePr>
        <p:xfrm>
          <a:off x="228600" y="1981200"/>
          <a:ext cx="8763000" cy="4114800"/>
        </p:xfrm>
        <a:graphic>
          <a:graphicData uri="http://schemas.openxmlformats.org/drawingml/2006/table">
            <a:tbl>
              <a:tblPr/>
              <a:tblGrid>
                <a:gridCol w="4306888"/>
                <a:gridCol w="4456112"/>
              </a:tblGrid>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1" i="0" u="none" strike="noStrike" cap="none" normalizeH="0" baseline="0">
                          <a:ln>
                            <a:noFill/>
                          </a:ln>
                          <a:solidFill>
                            <a:schemeClr val="tx2"/>
                          </a:solidFill>
                          <a:effectLst/>
                          <a:latin typeface="Arial" charset="0"/>
                          <a:ea typeface="ＭＳ Ｐゴシック" charset="0"/>
                          <a:cs typeface="ＭＳ Ｐゴシック" charset="0"/>
                        </a:rPr>
                        <a:t>LÊ-VI KÝ</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1" i="0" u="none" strike="noStrike" cap="none" normalizeH="0" baseline="0">
                          <a:ln>
                            <a:noFill/>
                          </a:ln>
                          <a:solidFill>
                            <a:schemeClr val="tx2"/>
                          </a:solidFill>
                          <a:effectLst/>
                          <a:latin typeface="Arial" charset="0"/>
                          <a:ea typeface="ＭＳ Ｐゴシック" charset="0"/>
                          <a:cs typeface="ＭＳ Ｐゴシック" charset="0"/>
                        </a:rPr>
                        <a:t>DÂN SỐ KÝ</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Thờ phượng</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Bước đi</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Vị trí</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Tiến trình</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Nghi thức</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Lịch sử</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Thầy tế lễ</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Người Lê-vi</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Đến gần Đức Chúa Trời</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Sự phục vụ dành cho con người</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Thanh sạch</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Hành hương</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Đặc ân của dân sự</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Trách nhiệm của dân sự</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Trung thành với Đức Chúa Trời</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0"/>
                          <a:cs typeface="ＭＳ Ｐゴシック" charset="0"/>
                        </a:rPr>
                        <a:t>Thông công với Đức Chúa Trời</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28706" name="Group 2"/>
          <p:cNvGrpSpPr>
            <a:grpSpLocks/>
          </p:cNvGrpSpPr>
          <p:nvPr/>
        </p:nvGrpSpPr>
        <p:grpSpPr bwMode="auto">
          <a:xfrm>
            <a:off x="0" y="762000"/>
            <a:ext cx="9144000" cy="6096000"/>
            <a:chOff x="0" y="0"/>
            <a:chExt cx="4560" cy="5416"/>
          </a:xfrm>
        </p:grpSpPr>
        <p:grpSp>
          <p:nvGrpSpPr>
            <p:cNvPr id="328710" name="Group 3"/>
            <p:cNvGrpSpPr>
              <a:grpSpLocks/>
            </p:cNvGrpSpPr>
            <p:nvPr/>
          </p:nvGrpSpPr>
          <p:grpSpPr bwMode="auto">
            <a:xfrm>
              <a:off x="0" y="0"/>
              <a:ext cx="4560" cy="671"/>
              <a:chOff x="0" y="0"/>
              <a:chExt cx="4560" cy="671"/>
            </a:xfrm>
          </p:grpSpPr>
          <p:sp>
            <p:nvSpPr>
              <p:cNvPr id="328813" name="Rectangle 4"/>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600" b="1">
                    <a:solidFill>
                      <a:srgbClr val="FFFFFF"/>
                    </a:solidFill>
                    <a:latin typeface="Times New Roman" charset="0"/>
                    <a:ea typeface="宋体" charset="0"/>
                    <a:cs typeface="宋体" charset="0"/>
                  </a:rPr>
                  <a:t> </a:t>
                </a:r>
                <a:r>
                  <a:rPr lang="en-US" altLang="zh-CN" sz="3200" b="1">
                    <a:solidFill>
                      <a:srgbClr val="FFFFFF"/>
                    </a:solidFill>
                    <a:latin typeface="Times New Roman" charset="0"/>
                    <a:ea typeface="宋体" charset="0"/>
                    <a:cs typeface="宋体" charset="0"/>
                  </a:rPr>
                  <a:t>Chuẩn bị để chinh phục đất hứa</a:t>
                </a:r>
                <a:endParaRPr lang="en-US" altLang="zh-CN" sz="3200">
                  <a:solidFill>
                    <a:srgbClr val="FFFFFF"/>
                  </a:solidFill>
                  <a:latin typeface="Times New Roman" charset="0"/>
                  <a:ea typeface="宋体" charset="0"/>
                  <a:cs typeface="宋体" charset="0"/>
                </a:endParaRPr>
              </a:p>
            </p:txBody>
          </p:sp>
          <p:sp>
            <p:nvSpPr>
              <p:cNvPr id="328814" name="Rectangle 5"/>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1" name="Group 6"/>
            <p:cNvGrpSpPr>
              <a:grpSpLocks/>
            </p:cNvGrpSpPr>
            <p:nvPr/>
          </p:nvGrpSpPr>
          <p:grpSpPr bwMode="auto">
            <a:xfrm>
              <a:off x="0" y="671"/>
              <a:ext cx="1312" cy="805"/>
              <a:chOff x="0" y="671"/>
              <a:chExt cx="1312" cy="805"/>
            </a:xfrm>
          </p:grpSpPr>
          <p:sp>
            <p:nvSpPr>
              <p:cNvPr id="328811" name="Rectangle 7"/>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800" b="1">
                    <a:solidFill>
                      <a:srgbClr val="FFFFFF"/>
                    </a:solidFill>
                    <a:ea typeface="宋体" charset="0"/>
                    <a:cs typeface="宋体" charset="0"/>
                  </a:rPr>
                  <a:t> </a:t>
                </a:r>
                <a:r>
                  <a:rPr lang="en-US" altLang="zh-CN" sz="2400" b="1">
                    <a:solidFill>
                      <a:srgbClr val="FFFFFF"/>
                    </a:solidFill>
                    <a:latin typeface="Times New Roman" charset="0"/>
                    <a:ea typeface="宋体" charset="0"/>
                    <a:cs typeface="宋体" charset="0"/>
                  </a:rPr>
                  <a:t>Chuẩn bị thế hệ cũ</a:t>
                </a:r>
                <a:endParaRPr lang="en-US" altLang="zh-CN" sz="2400">
                  <a:solidFill>
                    <a:srgbClr val="FFFFFF"/>
                  </a:solidFill>
                  <a:latin typeface="Times New Roman" charset="0"/>
                  <a:ea typeface="宋体" charset="0"/>
                  <a:cs typeface="宋体" charset="0"/>
                </a:endParaRPr>
              </a:p>
            </p:txBody>
          </p:sp>
          <p:sp>
            <p:nvSpPr>
              <p:cNvPr id="328812" name="Rectangle 8"/>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2" name="Group 9"/>
            <p:cNvGrpSpPr>
              <a:grpSpLocks/>
            </p:cNvGrpSpPr>
            <p:nvPr/>
          </p:nvGrpSpPr>
          <p:grpSpPr bwMode="auto">
            <a:xfrm>
              <a:off x="1312" y="671"/>
              <a:ext cx="1832" cy="805"/>
              <a:chOff x="1312" y="671"/>
              <a:chExt cx="1832" cy="805"/>
            </a:xfrm>
          </p:grpSpPr>
          <p:sp>
            <p:nvSpPr>
              <p:cNvPr id="328809" name="Rectangle 10"/>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800" b="1">
                    <a:solidFill>
                      <a:srgbClr val="FFFFFF"/>
                    </a:solidFill>
                    <a:ea typeface="宋体" charset="0"/>
                    <a:cs typeface="宋体" charset="0"/>
                  </a:rPr>
                  <a:t> </a:t>
                </a:r>
                <a:r>
                  <a:rPr lang="en-US" altLang="zh-CN" sz="2400" b="1">
                    <a:solidFill>
                      <a:srgbClr val="FFFFFF"/>
                    </a:solidFill>
                    <a:latin typeface="Times New Roman" charset="0"/>
                    <a:ea typeface="宋体" charset="0"/>
                    <a:cs typeface="宋体" charset="0"/>
                  </a:rPr>
                  <a:t>Hoãn lại vì vô tín</a:t>
                </a:r>
                <a:endParaRPr lang="en-US" altLang="zh-CN" sz="2400">
                  <a:solidFill>
                    <a:srgbClr val="FFFFFF"/>
                  </a:solidFill>
                  <a:latin typeface="Times New Roman" charset="0"/>
                  <a:ea typeface="宋体" charset="0"/>
                  <a:cs typeface="宋体" charset="0"/>
                </a:endParaRPr>
              </a:p>
            </p:txBody>
          </p:sp>
          <p:sp>
            <p:nvSpPr>
              <p:cNvPr id="328810" name="Rectangle 11"/>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3" name="Group 12"/>
            <p:cNvGrpSpPr>
              <a:grpSpLocks/>
            </p:cNvGrpSpPr>
            <p:nvPr/>
          </p:nvGrpSpPr>
          <p:grpSpPr bwMode="auto">
            <a:xfrm>
              <a:off x="3144" y="671"/>
              <a:ext cx="1416" cy="805"/>
              <a:chOff x="3144" y="671"/>
              <a:chExt cx="1416" cy="805"/>
            </a:xfrm>
          </p:grpSpPr>
          <p:sp>
            <p:nvSpPr>
              <p:cNvPr id="328807" name="Rectangle 13"/>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800" b="1">
                    <a:solidFill>
                      <a:srgbClr val="FFFFFF"/>
                    </a:solidFill>
                    <a:ea typeface="宋体" charset="0"/>
                    <a:cs typeface="宋体" charset="0"/>
                  </a:rPr>
                  <a:t> </a:t>
                </a:r>
                <a:r>
                  <a:rPr lang="en-US" altLang="zh-CN" sz="2400" b="1">
                    <a:solidFill>
                      <a:srgbClr val="FFFFFF"/>
                    </a:solidFill>
                    <a:latin typeface="Times New Roman" charset="0"/>
                    <a:ea typeface="宋体" charset="0"/>
                    <a:cs typeface="宋体" charset="0"/>
                  </a:rPr>
                  <a:t>Chuẩn bị thế hệ mới</a:t>
                </a:r>
                <a:endParaRPr lang="en-US" altLang="zh-CN" sz="2400">
                  <a:solidFill>
                    <a:srgbClr val="FFFFFF"/>
                  </a:solidFill>
                  <a:latin typeface="Times New Roman" charset="0"/>
                  <a:ea typeface="宋体" charset="0"/>
                  <a:cs typeface="宋体" charset="0"/>
                </a:endParaRPr>
              </a:p>
            </p:txBody>
          </p:sp>
          <p:sp>
            <p:nvSpPr>
              <p:cNvPr id="328808" name="Rectangle 14"/>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4" name="Group 15"/>
            <p:cNvGrpSpPr>
              <a:grpSpLocks/>
            </p:cNvGrpSpPr>
            <p:nvPr/>
          </p:nvGrpSpPr>
          <p:grpSpPr bwMode="auto">
            <a:xfrm>
              <a:off x="0" y="1476"/>
              <a:ext cx="1312" cy="422"/>
              <a:chOff x="0" y="1476"/>
              <a:chExt cx="1312" cy="422"/>
            </a:xfrm>
          </p:grpSpPr>
          <p:sp>
            <p:nvSpPr>
              <p:cNvPr id="328805" name="Rectangle 16"/>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400" b="1">
                    <a:solidFill>
                      <a:srgbClr val="FFFFFF"/>
                    </a:solidFill>
                    <a:ea typeface="宋体" charset="0"/>
                    <a:cs typeface="宋体" charset="0"/>
                  </a:rPr>
                  <a:t>1:1—10:10</a:t>
                </a:r>
                <a:endParaRPr lang="en-US" altLang="zh-CN" sz="2400">
                  <a:solidFill>
                    <a:srgbClr val="FFFFFF"/>
                  </a:solidFill>
                  <a:ea typeface="宋体" charset="0"/>
                  <a:cs typeface="宋体" charset="0"/>
                </a:endParaRPr>
              </a:p>
            </p:txBody>
          </p:sp>
          <p:sp>
            <p:nvSpPr>
              <p:cNvPr id="328806" name="Rectangle 17"/>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5" name="Group 18"/>
            <p:cNvGrpSpPr>
              <a:grpSpLocks/>
            </p:cNvGrpSpPr>
            <p:nvPr/>
          </p:nvGrpSpPr>
          <p:grpSpPr bwMode="auto">
            <a:xfrm>
              <a:off x="1312" y="1476"/>
              <a:ext cx="1832" cy="422"/>
              <a:chOff x="1312" y="1476"/>
              <a:chExt cx="1832" cy="422"/>
            </a:xfrm>
          </p:grpSpPr>
          <p:sp>
            <p:nvSpPr>
              <p:cNvPr id="328803" name="Rectangle 19"/>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400" b="1">
                    <a:solidFill>
                      <a:srgbClr val="FFFFFF"/>
                    </a:solidFill>
                    <a:ea typeface="宋体" charset="0"/>
                    <a:cs typeface="宋体" charset="0"/>
                  </a:rPr>
                  <a:t>10:11—25:18</a:t>
                </a:r>
                <a:endParaRPr lang="en-US" altLang="zh-CN" sz="2400">
                  <a:solidFill>
                    <a:srgbClr val="FFFFFF"/>
                  </a:solidFill>
                  <a:ea typeface="宋体" charset="0"/>
                  <a:cs typeface="宋体" charset="0"/>
                </a:endParaRPr>
              </a:p>
            </p:txBody>
          </p:sp>
          <p:sp>
            <p:nvSpPr>
              <p:cNvPr id="328804" name="Rectangle 20"/>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6" name="Group 21"/>
            <p:cNvGrpSpPr>
              <a:grpSpLocks/>
            </p:cNvGrpSpPr>
            <p:nvPr/>
          </p:nvGrpSpPr>
          <p:grpSpPr bwMode="auto">
            <a:xfrm>
              <a:off x="3144" y="1476"/>
              <a:ext cx="1416" cy="422"/>
              <a:chOff x="3144" y="1476"/>
              <a:chExt cx="1416" cy="422"/>
            </a:xfrm>
          </p:grpSpPr>
          <p:sp>
            <p:nvSpPr>
              <p:cNvPr id="328801" name="Rectangle 22"/>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400" b="1">
                    <a:solidFill>
                      <a:srgbClr val="FFFFFF"/>
                    </a:solidFill>
                    <a:ea typeface="宋体" charset="0"/>
                    <a:cs typeface="宋体" charset="0"/>
                  </a:rPr>
                  <a:t>26—36</a:t>
                </a:r>
                <a:endParaRPr lang="en-US" altLang="zh-CN" sz="2400">
                  <a:solidFill>
                    <a:srgbClr val="FFFFFF"/>
                  </a:solidFill>
                  <a:ea typeface="宋体" charset="0"/>
                  <a:cs typeface="宋体" charset="0"/>
                </a:endParaRPr>
              </a:p>
            </p:txBody>
          </p:sp>
          <p:sp>
            <p:nvSpPr>
              <p:cNvPr id="328802" name="Rectangle 23"/>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7" name="Group 24"/>
            <p:cNvGrpSpPr>
              <a:grpSpLocks/>
            </p:cNvGrpSpPr>
            <p:nvPr/>
          </p:nvGrpSpPr>
          <p:grpSpPr bwMode="auto">
            <a:xfrm>
              <a:off x="0" y="1898"/>
              <a:ext cx="1312" cy="422"/>
              <a:chOff x="0" y="1898"/>
              <a:chExt cx="1312" cy="422"/>
            </a:xfrm>
          </p:grpSpPr>
          <p:sp>
            <p:nvSpPr>
              <p:cNvPr id="328799" name="Rectangle 25"/>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Sự thành tín của ĐCT</a:t>
                </a:r>
                <a:endParaRPr lang="en-US" altLang="zh-CN" sz="2000">
                  <a:solidFill>
                    <a:srgbClr val="FFFFFF"/>
                  </a:solidFill>
                  <a:latin typeface="Times New Roman" charset="0"/>
                  <a:ea typeface="宋体" charset="0"/>
                  <a:cs typeface="宋体" charset="0"/>
                </a:endParaRPr>
              </a:p>
            </p:txBody>
          </p:sp>
          <p:sp>
            <p:nvSpPr>
              <p:cNvPr id="328800" name="Rectangle 26"/>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8" name="Group 27"/>
            <p:cNvGrpSpPr>
              <a:grpSpLocks/>
            </p:cNvGrpSpPr>
            <p:nvPr/>
          </p:nvGrpSpPr>
          <p:grpSpPr bwMode="auto">
            <a:xfrm>
              <a:off x="1312" y="1898"/>
              <a:ext cx="1832" cy="422"/>
              <a:chOff x="1312" y="1898"/>
              <a:chExt cx="1832" cy="422"/>
            </a:xfrm>
          </p:grpSpPr>
          <p:sp>
            <p:nvSpPr>
              <p:cNvPr id="328797" name="Rectangle 28"/>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Sự bất tín của Israel</a:t>
                </a:r>
                <a:endParaRPr lang="en-US" altLang="zh-CN" sz="2000">
                  <a:solidFill>
                    <a:srgbClr val="FFFFFF"/>
                  </a:solidFill>
                  <a:latin typeface="Times New Roman" charset="0"/>
                  <a:ea typeface="宋体" charset="0"/>
                  <a:cs typeface="宋体" charset="0"/>
                </a:endParaRPr>
              </a:p>
            </p:txBody>
          </p:sp>
          <p:sp>
            <p:nvSpPr>
              <p:cNvPr id="328798" name="Rectangle 29"/>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19" name="Group 30"/>
            <p:cNvGrpSpPr>
              <a:grpSpLocks/>
            </p:cNvGrpSpPr>
            <p:nvPr/>
          </p:nvGrpSpPr>
          <p:grpSpPr bwMode="auto">
            <a:xfrm>
              <a:off x="3144" y="1898"/>
              <a:ext cx="1416" cy="422"/>
              <a:chOff x="3144" y="1898"/>
              <a:chExt cx="1416" cy="422"/>
            </a:xfrm>
          </p:grpSpPr>
          <p:sp>
            <p:nvSpPr>
              <p:cNvPr id="328795" name="Rectangle 31"/>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Sự thành tín của ĐCT</a:t>
                </a:r>
                <a:endParaRPr lang="en-US" altLang="zh-CN" sz="2000">
                  <a:solidFill>
                    <a:srgbClr val="FFFFFF"/>
                  </a:solidFill>
                  <a:latin typeface="Times New Roman" charset="0"/>
                  <a:ea typeface="宋体" charset="0"/>
                  <a:cs typeface="宋体" charset="0"/>
                </a:endParaRPr>
              </a:p>
            </p:txBody>
          </p:sp>
          <p:sp>
            <p:nvSpPr>
              <p:cNvPr id="328796" name="Rectangle 32"/>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0" name="Group 33"/>
            <p:cNvGrpSpPr>
              <a:grpSpLocks/>
            </p:cNvGrpSpPr>
            <p:nvPr/>
          </p:nvGrpSpPr>
          <p:grpSpPr bwMode="auto">
            <a:xfrm>
              <a:off x="0" y="2320"/>
              <a:ext cx="1312" cy="422"/>
              <a:chOff x="0" y="2320"/>
              <a:chExt cx="1312" cy="422"/>
            </a:xfrm>
          </p:grpSpPr>
          <p:sp>
            <p:nvSpPr>
              <p:cNvPr id="328793" name="Rectangle 34"/>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Phước lành của ĐCT</a:t>
                </a:r>
                <a:endParaRPr lang="en-US" altLang="zh-CN" sz="2000">
                  <a:solidFill>
                    <a:srgbClr val="FFFFFF"/>
                  </a:solidFill>
                  <a:latin typeface="Times New Roman" charset="0"/>
                  <a:ea typeface="宋体" charset="0"/>
                  <a:cs typeface="宋体" charset="0"/>
                </a:endParaRPr>
              </a:p>
            </p:txBody>
          </p:sp>
          <p:sp>
            <p:nvSpPr>
              <p:cNvPr id="328794" name="Rectangle 35"/>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1" name="Group 36"/>
            <p:cNvGrpSpPr>
              <a:grpSpLocks/>
            </p:cNvGrpSpPr>
            <p:nvPr/>
          </p:nvGrpSpPr>
          <p:grpSpPr bwMode="auto">
            <a:xfrm>
              <a:off x="1312" y="2320"/>
              <a:ext cx="1832" cy="422"/>
              <a:chOff x="1312" y="2320"/>
              <a:chExt cx="1832" cy="422"/>
            </a:xfrm>
          </p:grpSpPr>
          <p:sp>
            <p:nvSpPr>
              <p:cNvPr id="328791" name="Rectangle 37"/>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Kỷ luật của Đức Chúa Trời</a:t>
                </a:r>
                <a:endParaRPr lang="en-US" altLang="zh-CN" sz="2000">
                  <a:solidFill>
                    <a:srgbClr val="FFFFFF"/>
                  </a:solidFill>
                  <a:latin typeface="Times New Roman" charset="0"/>
                  <a:ea typeface="宋体" charset="0"/>
                  <a:cs typeface="宋体" charset="0"/>
                </a:endParaRPr>
              </a:p>
            </p:txBody>
          </p:sp>
          <p:sp>
            <p:nvSpPr>
              <p:cNvPr id="328792" name="Rectangle 38"/>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2" name="Group 39"/>
            <p:cNvGrpSpPr>
              <a:grpSpLocks/>
            </p:cNvGrpSpPr>
            <p:nvPr/>
          </p:nvGrpSpPr>
          <p:grpSpPr bwMode="auto">
            <a:xfrm>
              <a:off x="3144" y="2320"/>
              <a:ext cx="1416" cy="422"/>
              <a:chOff x="3144" y="2320"/>
              <a:chExt cx="1416" cy="422"/>
            </a:xfrm>
          </p:grpSpPr>
          <p:sp>
            <p:nvSpPr>
              <p:cNvPr id="328789" name="Rectangle 40"/>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Phước lành của ĐCT</a:t>
                </a:r>
                <a:endParaRPr lang="en-US" altLang="zh-CN" sz="2000">
                  <a:solidFill>
                    <a:srgbClr val="FFFFFF"/>
                  </a:solidFill>
                  <a:latin typeface="Times New Roman" charset="0"/>
                  <a:ea typeface="宋体" charset="0"/>
                  <a:cs typeface="宋体" charset="0"/>
                </a:endParaRPr>
              </a:p>
            </p:txBody>
          </p:sp>
          <p:sp>
            <p:nvSpPr>
              <p:cNvPr id="328790" name="Rectangle 41"/>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3" name="Group 42"/>
            <p:cNvGrpSpPr>
              <a:grpSpLocks/>
            </p:cNvGrpSpPr>
            <p:nvPr/>
          </p:nvGrpSpPr>
          <p:grpSpPr bwMode="auto">
            <a:xfrm>
              <a:off x="0" y="2742"/>
              <a:ext cx="1312" cy="422"/>
              <a:chOff x="0" y="2742"/>
              <a:chExt cx="1312" cy="422"/>
            </a:xfrm>
          </p:grpSpPr>
          <p:sp>
            <p:nvSpPr>
              <p:cNvPr id="328787" name="Rectangle 43"/>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Cam kết của Israel</a:t>
                </a:r>
                <a:endParaRPr lang="en-US" altLang="zh-CN" sz="2000">
                  <a:solidFill>
                    <a:srgbClr val="FFFFFF"/>
                  </a:solidFill>
                  <a:latin typeface="Times New Roman" charset="0"/>
                  <a:ea typeface="宋体" charset="0"/>
                  <a:cs typeface="宋体" charset="0"/>
                </a:endParaRPr>
              </a:p>
            </p:txBody>
          </p:sp>
          <p:sp>
            <p:nvSpPr>
              <p:cNvPr id="328788" name="Rectangle 44"/>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4" name="Group 45"/>
            <p:cNvGrpSpPr>
              <a:grpSpLocks/>
            </p:cNvGrpSpPr>
            <p:nvPr/>
          </p:nvGrpSpPr>
          <p:grpSpPr bwMode="auto">
            <a:xfrm>
              <a:off x="1312" y="2742"/>
              <a:ext cx="1832" cy="422"/>
              <a:chOff x="1312" y="2742"/>
              <a:chExt cx="1832" cy="422"/>
            </a:xfrm>
          </p:grpSpPr>
          <p:sp>
            <p:nvSpPr>
              <p:cNvPr id="328785" name="Rectangle 46"/>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Israel lằm bằm</a:t>
                </a:r>
                <a:endParaRPr lang="en-US" altLang="zh-CN" sz="2000">
                  <a:solidFill>
                    <a:srgbClr val="FFFFFF"/>
                  </a:solidFill>
                  <a:latin typeface="Times New Roman" charset="0"/>
                  <a:ea typeface="宋体" charset="0"/>
                  <a:cs typeface="宋体" charset="0"/>
                </a:endParaRPr>
              </a:p>
            </p:txBody>
          </p:sp>
          <p:sp>
            <p:nvSpPr>
              <p:cNvPr id="328786" name="Rectangle 47"/>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5" name="Group 48"/>
            <p:cNvGrpSpPr>
              <a:grpSpLocks/>
            </p:cNvGrpSpPr>
            <p:nvPr/>
          </p:nvGrpSpPr>
          <p:grpSpPr bwMode="auto">
            <a:xfrm>
              <a:off x="3144" y="2742"/>
              <a:ext cx="1416" cy="422"/>
              <a:chOff x="3144" y="2742"/>
              <a:chExt cx="1416" cy="422"/>
            </a:xfrm>
          </p:grpSpPr>
          <p:sp>
            <p:nvSpPr>
              <p:cNvPr id="328783" name="Rectangle 49"/>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Cam kết của Israel</a:t>
                </a:r>
                <a:endParaRPr lang="en-US" altLang="zh-CN" sz="2000">
                  <a:solidFill>
                    <a:srgbClr val="FFFFFF"/>
                  </a:solidFill>
                  <a:latin typeface="Times New Roman" charset="0"/>
                  <a:ea typeface="宋体" charset="0"/>
                  <a:cs typeface="宋体" charset="0"/>
                </a:endParaRPr>
              </a:p>
            </p:txBody>
          </p:sp>
          <p:sp>
            <p:nvSpPr>
              <p:cNvPr id="328784" name="Rectangle 50"/>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6" name="Group 51"/>
            <p:cNvGrpSpPr>
              <a:grpSpLocks/>
            </p:cNvGrpSpPr>
            <p:nvPr/>
          </p:nvGrpSpPr>
          <p:grpSpPr bwMode="auto">
            <a:xfrm>
              <a:off x="0" y="3164"/>
              <a:ext cx="1312" cy="422"/>
              <a:chOff x="0" y="3164"/>
              <a:chExt cx="1312" cy="422"/>
            </a:xfrm>
          </p:grpSpPr>
          <p:sp>
            <p:nvSpPr>
              <p:cNvPr id="328781" name="Rectangle 52"/>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Trật tự</a:t>
                </a:r>
                <a:endParaRPr lang="en-US" altLang="zh-CN" sz="2000">
                  <a:solidFill>
                    <a:srgbClr val="FFFFFF"/>
                  </a:solidFill>
                  <a:latin typeface="Times New Roman" charset="0"/>
                  <a:ea typeface="宋体" charset="0"/>
                  <a:cs typeface="宋体" charset="0"/>
                </a:endParaRPr>
              </a:p>
            </p:txBody>
          </p:sp>
          <p:sp>
            <p:nvSpPr>
              <p:cNvPr id="328782" name="Rectangle 53"/>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7" name="Group 54"/>
            <p:cNvGrpSpPr>
              <a:grpSpLocks/>
            </p:cNvGrpSpPr>
            <p:nvPr/>
          </p:nvGrpSpPr>
          <p:grpSpPr bwMode="auto">
            <a:xfrm>
              <a:off x="1312" y="3164"/>
              <a:ext cx="1832" cy="422"/>
              <a:chOff x="1312" y="3164"/>
              <a:chExt cx="1832" cy="422"/>
            </a:xfrm>
          </p:grpSpPr>
          <p:sp>
            <p:nvSpPr>
              <p:cNvPr id="328779" name="Rectangle 55"/>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Vô trật tự</a:t>
                </a:r>
                <a:endParaRPr lang="en-US" altLang="zh-CN" sz="2000">
                  <a:solidFill>
                    <a:srgbClr val="FFFFFF"/>
                  </a:solidFill>
                  <a:latin typeface="Times New Roman" charset="0"/>
                  <a:ea typeface="宋体" charset="0"/>
                  <a:cs typeface="宋体" charset="0"/>
                </a:endParaRPr>
              </a:p>
            </p:txBody>
          </p:sp>
          <p:sp>
            <p:nvSpPr>
              <p:cNvPr id="328780" name="Rectangle 56"/>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8" name="Group 57"/>
            <p:cNvGrpSpPr>
              <a:grpSpLocks/>
            </p:cNvGrpSpPr>
            <p:nvPr/>
          </p:nvGrpSpPr>
          <p:grpSpPr bwMode="auto">
            <a:xfrm>
              <a:off x="3144" y="3164"/>
              <a:ext cx="1416" cy="422"/>
              <a:chOff x="3144" y="3164"/>
              <a:chExt cx="1416" cy="422"/>
            </a:xfrm>
          </p:grpSpPr>
          <p:sp>
            <p:nvSpPr>
              <p:cNvPr id="328777" name="Rectangle 58"/>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Tái lập trật tự</a:t>
                </a:r>
                <a:endParaRPr lang="en-US" altLang="zh-CN" sz="2000">
                  <a:solidFill>
                    <a:srgbClr val="FFFFFF"/>
                  </a:solidFill>
                  <a:latin typeface="Times New Roman" charset="0"/>
                  <a:ea typeface="宋体" charset="0"/>
                  <a:cs typeface="宋体" charset="0"/>
                </a:endParaRPr>
              </a:p>
            </p:txBody>
          </p:sp>
          <p:sp>
            <p:nvSpPr>
              <p:cNvPr id="328778" name="Rectangle 59"/>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29" name="Group 60"/>
            <p:cNvGrpSpPr>
              <a:grpSpLocks/>
            </p:cNvGrpSpPr>
            <p:nvPr/>
          </p:nvGrpSpPr>
          <p:grpSpPr bwMode="auto">
            <a:xfrm>
              <a:off x="0" y="3586"/>
              <a:ext cx="1312" cy="422"/>
              <a:chOff x="0" y="3586"/>
              <a:chExt cx="1312" cy="422"/>
            </a:xfrm>
          </p:grpSpPr>
          <p:sp>
            <p:nvSpPr>
              <p:cNvPr id="328775" name="Rectangle 61"/>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Núi Si-nai</a:t>
                </a:r>
                <a:endParaRPr lang="en-US" altLang="zh-CN" sz="2000">
                  <a:solidFill>
                    <a:srgbClr val="FFFFFF"/>
                  </a:solidFill>
                  <a:latin typeface="Times New Roman" charset="0"/>
                  <a:ea typeface="宋体" charset="0"/>
                  <a:cs typeface="宋体" charset="0"/>
                </a:endParaRPr>
              </a:p>
            </p:txBody>
          </p:sp>
          <p:sp>
            <p:nvSpPr>
              <p:cNvPr id="328776" name="Rectangle 62"/>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0" name="Group 63"/>
            <p:cNvGrpSpPr>
              <a:grpSpLocks/>
            </p:cNvGrpSpPr>
            <p:nvPr/>
          </p:nvGrpSpPr>
          <p:grpSpPr bwMode="auto">
            <a:xfrm>
              <a:off x="1312" y="3586"/>
              <a:ext cx="1832" cy="422"/>
              <a:chOff x="1312" y="3586"/>
              <a:chExt cx="1832" cy="422"/>
            </a:xfrm>
          </p:grpSpPr>
          <p:sp>
            <p:nvSpPr>
              <p:cNvPr id="328773" name="Rectangle 64"/>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Đồng vắng</a:t>
                </a:r>
                <a:endParaRPr lang="en-US" altLang="zh-CN" sz="2000">
                  <a:solidFill>
                    <a:srgbClr val="FFFFFF"/>
                  </a:solidFill>
                  <a:latin typeface="Times New Roman" charset="0"/>
                  <a:ea typeface="宋体" charset="0"/>
                  <a:cs typeface="宋体" charset="0"/>
                </a:endParaRPr>
              </a:p>
            </p:txBody>
          </p:sp>
          <p:sp>
            <p:nvSpPr>
              <p:cNvPr id="328774" name="Rectangle 65"/>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1" name="Group 66"/>
            <p:cNvGrpSpPr>
              <a:grpSpLocks/>
            </p:cNvGrpSpPr>
            <p:nvPr/>
          </p:nvGrpSpPr>
          <p:grpSpPr bwMode="auto">
            <a:xfrm>
              <a:off x="3144" y="3586"/>
              <a:ext cx="1416" cy="422"/>
              <a:chOff x="3144" y="3586"/>
              <a:chExt cx="1416" cy="422"/>
            </a:xfrm>
          </p:grpSpPr>
          <p:sp>
            <p:nvSpPr>
              <p:cNvPr id="328771" name="Rectangle 67"/>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Mô-áp</a:t>
                </a:r>
                <a:endParaRPr lang="en-US" altLang="zh-CN" sz="2000">
                  <a:solidFill>
                    <a:srgbClr val="FFFFFF"/>
                  </a:solidFill>
                  <a:latin typeface="Times New Roman" charset="0"/>
                  <a:ea typeface="宋体" charset="0"/>
                  <a:cs typeface="宋体" charset="0"/>
                </a:endParaRPr>
              </a:p>
            </p:txBody>
          </p:sp>
          <p:sp>
            <p:nvSpPr>
              <p:cNvPr id="328772" name="Rectangle 68"/>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2" name="Group 69"/>
            <p:cNvGrpSpPr>
              <a:grpSpLocks/>
            </p:cNvGrpSpPr>
            <p:nvPr/>
          </p:nvGrpSpPr>
          <p:grpSpPr bwMode="auto">
            <a:xfrm>
              <a:off x="0" y="4008"/>
              <a:ext cx="1312" cy="518"/>
              <a:chOff x="0" y="4008"/>
              <a:chExt cx="1312" cy="518"/>
            </a:xfrm>
          </p:grpSpPr>
          <p:sp>
            <p:nvSpPr>
              <p:cNvPr id="328769" name="Rectangle 70"/>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20 ngày</a:t>
                </a:r>
                <a:endParaRPr lang="en-US" altLang="zh-CN" sz="2000">
                  <a:solidFill>
                    <a:srgbClr val="FFFFFF"/>
                  </a:solidFill>
                  <a:latin typeface="Times New Roman" charset="0"/>
                  <a:ea typeface="宋体" charset="0"/>
                  <a:cs typeface="宋体" charset="0"/>
                </a:endParaRPr>
              </a:p>
            </p:txBody>
          </p:sp>
          <p:sp>
            <p:nvSpPr>
              <p:cNvPr id="328770" name="Rectangle 71"/>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3" name="Group 72"/>
            <p:cNvGrpSpPr>
              <a:grpSpLocks/>
            </p:cNvGrpSpPr>
            <p:nvPr/>
          </p:nvGrpSpPr>
          <p:grpSpPr bwMode="auto">
            <a:xfrm>
              <a:off x="1312" y="4008"/>
              <a:ext cx="1832" cy="518"/>
              <a:chOff x="1312" y="4008"/>
              <a:chExt cx="1832" cy="518"/>
            </a:xfrm>
          </p:grpSpPr>
          <p:sp>
            <p:nvSpPr>
              <p:cNvPr id="328767" name="Rectangle 73"/>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38 năm, 3 tháng, 10 ngày </a:t>
                </a:r>
                <a:endParaRPr lang="en-US" altLang="zh-CN" sz="2000">
                  <a:solidFill>
                    <a:srgbClr val="FFFFFF"/>
                  </a:solidFill>
                  <a:latin typeface="Times New Roman" charset="0"/>
                  <a:ea typeface="宋体" charset="0"/>
                  <a:cs typeface="宋体" charset="0"/>
                </a:endParaRPr>
              </a:p>
            </p:txBody>
          </p:sp>
          <p:sp>
            <p:nvSpPr>
              <p:cNvPr id="328768" name="Rectangle 74"/>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4" name="Group 75"/>
            <p:cNvGrpSpPr>
              <a:grpSpLocks/>
            </p:cNvGrpSpPr>
            <p:nvPr/>
          </p:nvGrpSpPr>
          <p:grpSpPr bwMode="auto">
            <a:xfrm>
              <a:off x="3144" y="4008"/>
              <a:ext cx="1416" cy="518"/>
              <a:chOff x="3144" y="4008"/>
              <a:chExt cx="1416" cy="518"/>
            </a:xfrm>
          </p:grpSpPr>
          <p:sp>
            <p:nvSpPr>
              <p:cNvPr id="328765" name="Rectangle 76"/>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solidFill>
                      <a:srgbClr val="FFFFFF"/>
                    </a:solidFill>
                    <a:latin typeface="Times New Roman" charset="0"/>
                    <a:ea typeface="宋体" charset="0"/>
                    <a:cs typeface="宋体" charset="0"/>
                  </a:rPr>
                  <a:t>kh. 5 tháng</a:t>
                </a:r>
                <a:endParaRPr lang="en-US" altLang="zh-CN" sz="2000">
                  <a:solidFill>
                    <a:srgbClr val="FFFFFF"/>
                  </a:solidFill>
                  <a:latin typeface="Times New Roman" charset="0"/>
                  <a:ea typeface="宋体" charset="0"/>
                  <a:cs typeface="宋体" charset="0"/>
                </a:endParaRPr>
              </a:p>
            </p:txBody>
          </p:sp>
          <p:sp>
            <p:nvSpPr>
              <p:cNvPr id="328766" name="Rectangle 77"/>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5" name="Group 78"/>
            <p:cNvGrpSpPr>
              <a:grpSpLocks/>
            </p:cNvGrpSpPr>
            <p:nvPr/>
          </p:nvGrpSpPr>
          <p:grpSpPr bwMode="auto">
            <a:xfrm>
              <a:off x="0" y="4526"/>
              <a:ext cx="672" cy="890"/>
              <a:chOff x="0" y="4526"/>
              <a:chExt cx="672" cy="890"/>
            </a:xfrm>
          </p:grpSpPr>
          <p:sp>
            <p:nvSpPr>
              <p:cNvPr id="328763" name="Rectangle 79"/>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b="1">
                    <a:solidFill>
                      <a:srgbClr val="FFFFFF"/>
                    </a:solidFill>
                    <a:latin typeface="Times New Roman" charset="0"/>
                    <a:ea typeface="宋体" charset="0"/>
                    <a:cs typeface="宋体" charset="0"/>
                  </a:rPr>
                  <a:t>Tỏ chức</a:t>
                </a:r>
              </a:p>
              <a:p>
                <a:pPr algn="ctr"/>
                <a:r>
                  <a:rPr lang="en-US" altLang="zh-CN" sz="1600" b="1">
                    <a:solidFill>
                      <a:srgbClr val="FFFFFF"/>
                    </a:solidFill>
                    <a:latin typeface="Times New Roman" charset="0"/>
                    <a:ea typeface="宋体" charset="0"/>
                    <a:cs typeface="宋体" charset="0"/>
                  </a:rPr>
                  <a:t>(1—4)</a:t>
                </a:r>
              </a:p>
            </p:txBody>
          </p:sp>
          <p:sp>
            <p:nvSpPr>
              <p:cNvPr id="328764" name="Rectangle 80"/>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6" name="Group 81"/>
            <p:cNvGrpSpPr>
              <a:grpSpLocks/>
            </p:cNvGrpSpPr>
            <p:nvPr/>
          </p:nvGrpSpPr>
          <p:grpSpPr bwMode="auto">
            <a:xfrm>
              <a:off x="672" y="4526"/>
              <a:ext cx="640" cy="890"/>
              <a:chOff x="672" y="4526"/>
              <a:chExt cx="640" cy="890"/>
            </a:xfrm>
          </p:grpSpPr>
          <p:sp>
            <p:nvSpPr>
              <p:cNvPr id="328761" name="Rectangle 82"/>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b="1">
                    <a:solidFill>
                      <a:srgbClr val="FFFFFF"/>
                    </a:solidFill>
                    <a:latin typeface="Times New Roman" charset="0"/>
                    <a:ea typeface="宋体" charset="0"/>
                    <a:cs typeface="宋体" charset="0"/>
                  </a:rPr>
                  <a:t>Nên thánh (5:1—10:10)</a:t>
                </a:r>
              </a:p>
            </p:txBody>
          </p:sp>
          <p:sp>
            <p:nvSpPr>
              <p:cNvPr id="328762" name="Rectangle 83"/>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7" name="Group 84"/>
            <p:cNvGrpSpPr>
              <a:grpSpLocks/>
            </p:cNvGrpSpPr>
            <p:nvPr/>
          </p:nvGrpSpPr>
          <p:grpSpPr bwMode="auto">
            <a:xfrm>
              <a:off x="1312" y="4526"/>
              <a:ext cx="392" cy="890"/>
              <a:chOff x="1312" y="4526"/>
              <a:chExt cx="392" cy="890"/>
            </a:xfrm>
          </p:grpSpPr>
          <p:sp>
            <p:nvSpPr>
              <p:cNvPr id="328759" name="Rectangle 85"/>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Times New Roman" charset="0"/>
                    <a:ea typeface="宋体" charset="0"/>
                    <a:cs typeface="宋体" charset="0"/>
                  </a:rPr>
                  <a:t>Đến Ca-đe (10:11—12:16)</a:t>
                </a:r>
              </a:p>
            </p:txBody>
          </p:sp>
          <p:sp>
            <p:nvSpPr>
              <p:cNvPr id="328760" name="Rectangle 86"/>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8" name="Group 87"/>
            <p:cNvGrpSpPr>
              <a:grpSpLocks/>
            </p:cNvGrpSpPr>
            <p:nvPr/>
          </p:nvGrpSpPr>
          <p:grpSpPr bwMode="auto">
            <a:xfrm>
              <a:off x="1704" y="4526"/>
              <a:ext cx="360" cy="890"/>
              <a:chOff x="1704" y="4526"/>
              <a:chExt cx="360" cy="890"/>
            </a:xfrm>
          </p:grpSpPr>
          <p:sp>
            <p:nvSpPr>
              <p:cNvPr id="328757" name="Rectangle 88"/>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a:solidFill>
                      <a:srgbClr val="FFFFFF"/>
                    </a:solidFill>
                    <a:ea typeface="宋体" charset="0"/>
                    <a:cs typeface="宋体" charset="0"/>
                  </a:rPr>
                  <a:t> </a:t>
                </a:r>
                <a:r>
                  <a:rPr lang="en-US" altLang="zh-CN" b="1">
                    <a:solidFill>
                      <a:srgbClr val="FFFFFF"/>
                    </a:solidFill>
                    <a:ea typeface="宋体" charset="0"/>
                    <a:cs typeface="宋体" charset="0"/>
                  </a:rPr>
                  <a:t>Ca-đe Sin (13—14)</a:t>
                </a:r>
              </a:p>
            </p:txBody>
          </p:sp>
          <p:sp>
            <p:nvSpPr>
              <p:cNvPr id="328758" name="Rectangle 89"/>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39" name="Group 90"/>
            <p:cNvGrpSpPr>
              <a:grpSpLocks/>
            </p:cNvGrpSpPr>
            <p:nvPr/>
          </p:nvGrpSpPr>
          <p:grpSpPr bwMode="auto">
            <a:xfrm>
              <a:off x="2064" y="4526"/>
              <a:ext cx="360" cy="890"/>
              <a:chOff x="2064" y="4526"/>
              <a:chExt cx="360" cy="890"/>
            </a:xfrm>
          </p:grpSpPr>
          <p:sp>
            <p:nvSpPr>
              <p:cNvPr id="328755" name="Rectangle 91"/>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ea typeface="宋体" charset="0"/>
                    <a:cs typeface="宋体" charset="0"/>
                  </a:rPr>
                  <a:t>Đồng vắng (15—19)</a:t>
                </a:r>
              </a:p>
            </p:txBody>
          </p:sp>
          <p:sp>
            <p:nvSpPr>
              <p:cNvPr id="328756" name="Rectangle 92"/>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40" name="Group 93"/>
            <p:cNvGrpSpPr>
              <a:grpSpLocks/>
            </p:cNvGrpSpPr>
            <p:nvPr/>
          </p:nvGrpSpPr>
          <p:grpSpPr bwMode="auto">
            <a:xfrm>
              <a:off x="2424" y="4526"/>
              <a:ext cx="328" cy="890"/>
              <a:chOff x="2424" y="4526"/>
              <a:chExt cx="328" cy="890"/>
            </a:xfrm>
          </p:grpSpPr>
          <p:sp>
            <p:nvSpPr>
              <p:cNvPr id="328753" name="Rectangle 94"/>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Times New Roman" charset="0"/>
                    <a:ea typeface="宋体" charset="0"/>
                    <a:cs typeface="宋体" charset="0"/>
                  </a:rPr>
                  <a:t>Đến Mô-áp (20—21)</a:t>
                </a:r>
              </a:p>
            </p:txBody>
          </p:sp>
          <p:sp>
            <p:nvSpPr>
              <p:cNvPr id="328754" name="Rectangle 95"/>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41" name="Group 96"/>
            <p:cNvGrpSpPr>
              <a:grpSpLocks/>
            </p:cNvGrpSpPr>
            <p:nvPr/>
          </p:nvGrpSpPr>
          <p:grpSpPr bwMode="auto">
            <a:xfrm>
              <a:off x="2752" y="4526"/>
              <a:ext cx="392" cy="890"/>
              <a:chOff x="2752" y="4526"/>
              <a:chExt cx="392" cy="890"/>
            </a:xfrm>
          </p:grpSpPr>
          <p:sp>
            <p:nvSpPr>
              <p:cNvPr id="328751" name="Rectangle 97"/>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Times New Roman" charset="0"/>
                    <a:ea typeface="宋体" charset="0"/>
                    <a:cs typeface="宋体" charset="0"/>
                  </a:rPr>
                  <a:t>Mô-áp Sin (22—25)</a:t>
                </a:r>
              </a:p>
            </p:txBody>
          </p:sp>
          <p:sp>
            <p:nvSpPr>
              <p:cNvPr id="328752" name="Rectangle 98"/>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42" name="Group 99"/>
            <p:cNvGrpSpPr>
              <a:grpSpLocks/>
            </p:cNvGrpSpPr>
            <p:nvPr/>
          </p:nvGrpSpPr>
          <p:grpSpPr bwMode="auto">
            <a:xfrm>
              <a:off x="3144" y="4526"/>
              <a:ext cx="444" cy="890"/>
              <a:chOff x="3144" y="4526"/>
              <a:chExt cx="444" cy="890"/>
            </a:xfrm>
          </p:grpSpPr>
          <p:sp>
            <p:nvSpPr>
              <p:cNvPr id="328749" name="Rectangle 100"/>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b="1">
                    <a:solidFill>
                      <a:srgbClr val="FFFFFF"/>
                    </a:solidFill>
                    <a:latin typeface="Times New Roman" charset="0"/>
                    <a:ea typeface="宋体" charset="0"/>
                    <a:cs typeface="宋体" charset="0"/>
                  </a:rPr>
                  <a:t>Chuẩn bị cho đất hứa (26—27)</a:t>
                </a:r>
              </a:p>
            </p:txBody>
          </p:sp>
          <p:sp>
            <p:nvSpPr>
              <p:cNvPr id="328750" name="Rectangle 101"/>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43" name="Group 102"/>
            <p:cNvGrpSpPr>
              <a:grpSpLocks/>
            </p:cNvGrpSpPr>
            <p:nvPr/>
          </p:nvGrpSpPr>
          <p:grpSpPr bwMode="auto">
            <a:xfrm>
              <a:off x="3588" y="4526"/>
              <a:ext cx="440" cy="890"/>
              <a:chOff x="3588" y="4526"/>
              <a:chExt cx="440" cy="890"/>
            </a:xfrm>
          </p:grpSpPr>
          <p:sp>
            <p:nvSpPr>
              <p:cNvPr id="328747" name="Rectangle 103"/>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a:solidFill>
                      <a:srgbClr val="FFFFFF"/>
                    </a:solidFill>
                    <a:ea typeface="宋体" charset="0"/>
                    <a:cs typeface="宋体" charset="0"/>
                  </a:rPr>
                  <a:t> </a:t>
                </a:r>
                <a:r>
                  <a:rPr lang="en-US" altLang="zh-CN" sz="1600" b="1">
                    <a:solidFill>
                      <a:srgbClr val="FFFFFF"/>
                    </a:solidFill>
                    <a:latin typeface="Times New Roman" charset="0"/>
                    <a:ea typeface="宋体" charset="0"/>
                    <a:cs typeface="宋体" charset="0"/>
                  </a:rPr>
                  <a:t>Của lễ &amp; lời thề (28—30)</a:t>
                </a:r>
              </a:p>
            </p:txBody>
          </p:sp>
          <p:sp>
            <p:nvSpPr>
              <p:cNvPr id="328748" name="Rectangle 104"/>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328744" name="Group 105"/>
            <p:cNvGrpSpPr>
              <a:grpSpLocks/>
            </p:cNvGrpSpPr>
            <p:nvPr/>
          </p:nvGrpSpPr>
          <p:grpSpPr bwMode="auto">
            <a:xfrm>
              <a:off x="4028" y="4526"/>
              <a:ext cx="532" cy="890"/>
              <a:chOff x="4028" y="4526"/>
              <a:chExt cx="532" cy="890"/>
            </a:xfrm>
          </p:grpSpPr>
          <p:sp>
            <p:nvSpPr>
              <p:cNvPr id="328745" name="Rectangle 106"/>
              <p:cNvSpPr>
                <a:spLocks noChangeArrowheads="1"/>
              </p:cNvSpPr>
              <p:nvPr/>
            </p:nvSpPr>
            <p:spPr bwMode="auto">
              <a:xfrm>
                <a:off x="4060" y="4526"/>
                <a:ext cx="46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b="1">
                    <a:solidFill>
                      <a:srgbClr val="FFFFFF"/>
                    </a:solidFill>
                    <a:latin typeface="Times New Roman" charset="0"/>
                    <a:ea typeface="宋体" charset="0"/>
                    <a:cs typeface="宋体" charset="0"/>
                  </a:rPr>
                  <a:t>Chuản bị cuối cùng (31—36)</a:t>
                </a:r>
              </a:p>
            </p:txBody>
          </p:sp>
          <p:sp>
            <p:nvSpPr>
              <p:cNvPr id="328746" name="Rectangle 107"/>
              <p:cNvSpPr>
                <a:spLocks noChangeArrowheads="1"/>
              </p:cNvSpPr>
              <p:nvPr/>
            </p:nvSpPr>
            <p:spPr bwMode="auto">
              <a:xfrm>
                <a:off x="4028" y="4526"/>
                <a:ext cx="53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sp>
        <p:nvSpPr>
          <p:cNvPr id="328707" name="Text Box 108"/>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2400" b="1">
                <a:solidFill>
                  <a:schemeClr val="tx1"/>
                </a:solidFill>
                <a:latin typeface="Arial" charset="0"/>
              </a:rPr>
              <a:t>135</a:t>
            </a:r>
          </a:p>
        </p:txBody>
      </p:sp>
      <p:sp>
        <p:nvSpPr>
          <p:cNvPr id="328708" name="Rectangle 109"/>
          <p:cNvSpPr>
            <a:spLocks noGrp="1" noChangeArrowheads="1"/>
          </p:cNvSpPr>
          <p:nvPr>
            <p:ph type="title"/>
          </p:nvPr>
        </p:nvSpPr>
        <p:spPr>
          <a:xfrm>
            <a:off x="3059113" y="0"/>
            <a:ext cx="3019425" cy="609600"/>
          </a:xfrm>
          <a:solidFill>
            <a:schemeClr val="accent1"/>
          </a:solidFill>
          <a:ln>
            <a:solidFill>
              <a:schemeClr val="tx1"/>
            </a:solidFill>
            <a:miter lim="800000"/>
            <a:headEnd/>
            <a:tailEnd/>
          </a:ln>
        </p:spPr>
        <p:txBody>
          <a:bodyPr anchor="ctr" anchorCtr="1"/>
          <a:lstStyle/>
          <a:p>
            <a:pPr eaLnBrk="1" hangingPunct="1"/>
            <a:r>
              <a:rPr lang="en-US" sz="4000" b="1">
                <a:solidFill>
                  <a:srgbClr val="000000"/>
                </a:solidFill>
                <a:latin typeface="Arial" charset="0"/>
                <a:ea typeface="ＭＳ Ｐゴシック" charset="0"/>
              </a:rPr>
              <a:t>Dân-số Ký</a:t>
            </a:r>
          </a:p>
        </p:txBody>
      </p:sp>
      <p:sp>
        <p:nvSpPr>
          <p:cNvPr id="328709" name="Oval 110"/>
          <p:cNvSpPr>
            <a:spLocks noChangeArrowheads="1"/>
          </p:cNvSpPr>
          <p:nvPr/>
        </p:nvSpPr>
        <p:spPr bwMode="auto">
          <a:xfrm>
            <a:off x="3352800" y="5791200"/>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2083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3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3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38" name="Text Box 6"/>
          <p:cNvSpPr txBox="1">
            <a:spLocks noChangeArrowheads="1"/>
          </p:cNvSpPr>
          <p:nvPr/>
        </p:nvSpPr>
        <p:spPr bwMode="auto">
          <a:xfrm rot="-3154037">
            <a:off x="-1112838" y="1374776"/>
            <a:ext cx="5046663"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Áp-ra-ham </a:t>
            </a:r>
            <a:r>
              <a:rPr lang="en-US" sz="2000" b="1" smtClean="0">
                <a:solidFill>
                  <a:schemeClr val="bg1"/>
                </a:solidFill>
                <a:latin typeface="Times New Roman" charset="0"/>
              </a:rPr>
              <a:t>(2166-1991)</a:t>
            </a:r>
          </a:p>
        </p:txBody>
      </p:sp>
      <p:grpSp>
        <p:nvGrpSpPr>
          <p:cNvPr id="143366" name="Group 7"/>
          <p:cNvGrpSpPr>
            <a:grpSpLocks/>
          </p:cNvGrpSpPr>
          <p:nvPr/>
        </p:nvGrpSpPr>
        <p:grpSpPr bwMode="auto">
          <a:xfrm>
            <a:off x="304800" y="4448175"/>
            <a:ext cx="8686800" cy="1800225"/>
            <a:chOff x="192" y="2802"/>
            <a:chExt cx="5472" cy="1134"/>
          </a:xfrm>
        </p:grpSpPr>
        <p:sp>
          <p:nvSpPr>
            <p:cNvPr id="120840" name="Text Box 8"/>
            <p:cNvSpPr txBox="1">
              <a:spLocks noChangeArrowheads="1"/>
            </p:cNvSpPr>
            <p:nvPr/>
          </p:nvSpPr>
          <p:spPr bwMode="auto">
            <a:xfrm>
              <a:off x="477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1300</a:t>
              </a:r>
            </a:p>
          </p:txBody>
        </p:sp>
        <p:sp>
          <p:nvSpPr>
            <p:cNvPr id="120841" name="Text Box 9"/>
            <p:cNvSpPr txBox="1">
              <a:spLocks noChangeArrowheads="1"/>
            </p:cNvSpPr>
            <p:nvPr/>
          </p:nvSpPr>
          <p:spPr bwMode="auto">
            <a:xfrm>
              <a:off x="542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1200</a:t>
              </a:r>
            </a:p>
          </p:txBody>
        </p:sp>
        <p:sp>
          <p:nvSpPr>
            <p:cNvPr id="120842" name="Text Box 10"/>
            <p:cNvSpPr txBox="1">
              <a:spLocks noChangeArrowheads="1"/>
            </p:cNvSpPr>
            <p:nvPr/>
          </p:nvSpPr>
          <p:spPr bwMode="auto">
            <a:xfrm>
              <a:off x="411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1400</a:t>
              </a:r>
            </a:p>
          </p:txBody>
        </p:sp>
        <p:sp>
          <p:nvSpPr>
            <p:cNvPr id="120843" name="Text Box 11"/>
            <p:cNvSpPr txBox="1">
              <a:spLocks noChangeArrowheads="1"/>
            </p:cNvSpPr>
            <p:nvPr/>
          </p:nvSpPr>
          <p:spPr bwMode="auto">
            <a:xfrm>
              <a:off x="346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1500</a:t>
              </a:r>
            </a:p>
          </p:txBody>
        </p:sp>
        <p:sp>
          <p:nvSpPr>
            <p:cNvPr id="120844" name="Text Box 12"/>
            <p:cNvSpPr txBox="1">
              <a:spLocks noChangeArrowheads="1"/>
            </p:cNvSpPr>
            <p:nvPr/>
          </p:nvSpPr>
          <p:spPr bwMode="auto">
            <a:xfrm>
              <a:off x="2808"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1600</a:t>
              </a:r>
            </a:p>
          </p:txBody>
        </p:sp>
        <p:sp>
          <p:nvSpPr>
            <p:cNvPr id="120845" name="Text Box 13"/>
            <p:cNvSpPr txBox="1">
              <a:spLocks noChangeArrowheads="1"/>
            </p:cNvSpPr>
            <p:nvPr/>
          </p:nvSpPr>
          <p:spPr bwMode="auto">
            <a:xfrm>
              <a:off x="215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1700</a:t>
              </a:r>
            </a:p>
          </p:txBody>
        </p:sp>
        <p:sp>
          <p:nvSpPr>
            <p:cNvPr id="120846" name="Text Box 14"/>
            <p:cNvSpPr txBox="1">
              <a:spLocks noChangeArrowheads="1"/>
            </p:cNvSpPr>
            <p:nvPr/>
          </p:nvSpPr>
          <p:spPr bwMode="auto">
            <a:xfrm>
              <a:off x="150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1800</a:t>
              </a:r>
            </a:p>
          </p:txBody>
        </p:sp>
        <p:sp>
          <p:nvSpPr>
            <p:cNvPr id="120847" name="Text Box 15"/>
            <p:cNvSpPr txBox="1">
              <a:spLocks noChangeArrowheads="1"/>
            </p:cNvSpPr>
            <p:nvPr/>
          </p:nvSpPr>
          <p:spPr bwMode="auto">
            <a:xfrm>
              <a:off x="84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1900</a:t>
              </a:r>
            </a:p>
          </p:txBody>
        </p:sp>
        <p:sp>
          <p:nvSpPr>
            <p:cNvPr id="120848" name="Text Box 16"/>
            <p:cNvSpPr txBox="1">
              <a:spLocks noChangeArrowheads="1"/>
            </p:cNvSpPr>
            <p:nvPr/>
          </p:nvSpPr>
          <p:spPr bwMode="auto">
            <a:xfrm>
              <a:off x="19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2000</a:t>
              </a:r>
            </a:p>
          </p:txBody>
        </p:sp>
      </p:grpSp>
      <p:sp>
        <p:nvSpPr>
          <p:cNvPr id="120849" name="Line 17"/>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50" name="Line 18"/>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51" name="Line 19"/>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52" name="Line 20"/>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53" name="Line 21"/>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54" name="Line 22"/>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55" name="Line 23"/>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0856" name="Text Box 24"/>
          <p:cNvSpPr txBox="1">
            <a:spLocks noChangeArrowheads="1"/>
          </p:cNvSpPr>
          <p:nvPr/>
        </p:nvSpPr>
        <p:spPr bwMode="auto">
          <a:xfrm rot="-3154037">
            <a:off x="127000" y="1693863"/>
            <a:ext cx="4243388"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Giô-sép </a:t>
            </a:r>
            <a:r>
              <a:rPr lang="en-US" sz="2000" b="1" smtClean="0">
                <a:solidFill>
                  <a:schemeClr val="bg1"/>
                </a:solidFill>
                <a:latin typeface="Times New Roman" charset="0"/>
              </a:rPr>
              <a:t>(1915-1805)</a:t>
            </a:r>
            <a:endParaRPr lang="en-US" sz="2800" b="1" smtClean="0">
              <a:solidFill>
                <a:schemeClr val="bg1"/>
              </a:solidFill>
              <a:latin typeface="Times New Roman" charset="0"/>
            </a:endParaRPr>
          </a:p>
        </p:txBody>
      </p:sp>
      <p:sp>
        <p:nvSpPr>
          <p:cNvPr id="120857" name="Text Box 25"/>
          <p:cNvSpPr txBox="1">
            <a:spLocks noChangeArrowheads="1"/>
          </p:cNvSpPr>
          <p:nvPr/>
        </p:nvSpPr>
        <p:spPr bwMode="auto">
          <a:xfrm rot="-3154037">
            <a:off x="4214813" y="1822449"/>
            <a:ext cx="4243388"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8" charset="0"/>
                <a:ea typeface="+mn-ea"/>
                <a:cs typeface="Times New Roman" pitchFamily="18" charset="0"/>
              </a:rPr>
              <a:t>Môi-se  </a:t>
            </a:r>
            <a:r>
              <a:rPr lang="en-US" sz="2000" b="1">
                <a:solidFill>
                  <a:schemeClr val="bg1"/>
                </a:solidFill>
                <a:latin typeface="Times New Roman" pitchFamily="18" charset="0"/>
                <a:ea typeface="+mn-ea"/>
                <a:cs typeface="Times New Roman" pitchFamily="18" charset="0"/>
              </a:rPr>
              <a:t>(1525-1405)</a:t>
            </a:r>
            <a:endParaRPr lang="en-US" sz="2800" b="1">
              <a:solidFill>
                <a:schemeClr val="bg1"/>
              </a:solidFill>
              <a:latin typeface="Times New Roman" pitchFamily="18" charset="0"/>
              <a:ea typeface="+mn-ea"/>
              <a:cs typeface="Times New Roman" pitchFamily="18" charset="0"/>
            </a:endParaRPr>
          </a:p>
        </p:txBody>
      </p:sp>
      <p:sp>
        <p:nvSpPr>
          <p:cNvPr id="143376" name="Text Box 26"/>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bg1"/>
                </a:solidFill>
                <a:latin typeface="Arial" charset="0"/>
              </a:rPr>
              <a:t>123</a:t>
            </a:r>
          </a:p>
        </p:txBody>
      </p:sp>
      <p:sp>
        <p:nvSpPr>
          <p:cNvPr id="143377" name="Rectangle 27"/>
          <p:cNvSpPr>
            <a:spLocks noGrp="1" noChangeArrowheads="1"/>
          </p:cNvSpPr>
          <p:nvPr>
            <p:ph type="title" idx="4294967295"/>
          </p:nvPr>
        </p:nvSpPr>
        <p:spPr>
          <a:xfrm>
            <a:off x="762000" y="6019800"/>
            <a:ext cx="8153400" cy="838200"/>
          </a:xfrm>
        </p:spPr>
        <p:txBody>
          <a:bodyPr/>
          <a:lstStyle/>
          <a:p>
            <a:pPr eaLnBrk="1" hangingPunct="1"/>
            <a:r>
              <a:rPr lang="en-US" sz="2800" b="1">
                <a:solidFill>
                  <a:schemeClr val="bg1"/>
                </a:solidFill>
                <a:latin typeface="Arial" charset="0"/>
                <a:ea typeface="ＭＳ Ｐゴシック" charset="0"/>
              </a:rPr>
              <a:t>Dòng thời gian từ Áp-ra-ham đến Môi-se</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21859"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60"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61"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62" name="Text Box 6"/>
          <p:cNvSpPr txBox="1">
            <a:spLocks noChangeArrowheads="1"/>
          </p:cNvSpPr>
          <p:nvPr/>
        </p:nvSpPr>
        <p:spPr bwMode="auto">
          <a:xfrm rot="-3154037">
            <a:off x="-1087438" y="1360488"/>
            <a:ext cx="5046663"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2"/>
                </a:solidFill>
                <a:latin typeface="Times New Roman" charset="0"/>
              </a:rPr>
              <a:t>Áp-ra-ham </a:t>
            </a:r>
            <a:r>
              <a:rPr lang="en-US" sz="2400" b="1" smtClean="0">
                <a:solidFill>
                  <a:schemeClr val="bg2"/>
                </a:solidFill>
                <a:latin typeface="Times New Roman" charset="0"/>
              </a:rPr>
              <a:t>(2166-1991)</a:t>
            </a:r>
          </a:p>
        </p:txBody>
      </p:sp>
      <p:grpSp>
        <p:nvGrpSpPr>
          <p:cNvPr id="145414" name="Group 7"/>
          <p:cNvGrpSpPr>
            <a:grpSpLocks/>
          </p:cNvGrpSpPr>
          <p:nvPr/>
        </p:nvGrpSpPr>
        <p:grpSpPr bwMode="auto">
          <a:xfrm>
            <a:off x="304800" y="4448175"/>
            <a:ext cx="8686800" cy="1800225"/>
            <a:chOff x="192" y="2802"/>
            <a:chExt cx="5472" cy="1134"/>
          </a:xfrm>
        </p:grpSpPr>
        <p:sp>
          <p:nvSpPr>
            <p:cNvPr id="121864" name="Text Box 8"/>
            <p:cNvSpPr txBox="1">
              <a:spLocks noChangeArrowheads="1"/>
            </p:cNvSpPr>
            <p:nvPr/>
          </p:nvSpPr>
          <p:spPr bwMode="auto">
            <a:xfrm>
              <a:off x="477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1300</a:t>
              </a:r>
            </a:p>
          </p:txBody>
        </p:sp>
        <p:sp>
          <p:nvSpPr>
            <p:cNvPr id="121865" name="Text Box 9"/>
            <p:cNvSpPr txBox="1">
              <a:spLocks noChangeArrowheads="1"/>
            </p:cNvSpPr>
            <p:nvPr/>
          </p:nvSpPr>
          <p:spPr bwMode="auto">
            <a:xfrm>
              <a:off x="542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1200</a:t>
              </a:r>
            </a:p>
          </p:txBody>
        </p:sp>
        <p:sp>
          <p:nvSpPr>
            <p:cNvPr id="121866" name="Text Box 10"/>
            <p:cNvSpPr txBox="1">
              <a:spLocks noChangeArrowheads="1"/>
            </p:cNvSpPr>
            <p:nvPr/>
          </p:nvSpPr>
          <p:spPr bwMode="auto">
            <a:xfrm>
              <a:off x="411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1400</a:t>
              </a:r>
            </a:p>
          </p:txBody>
        </p:sp>
        <p:sp>
          <p:nvSpPr>
            <p:cNvPr id="121867" name="Text Box 11"/>
            <p:cNvSpPr txBox="1">
              <a:spLocks noChangeArrowheads="1"/>
            </p:cNvSpPr>
            <p:nvPr/>
          </p:nvSpPr>
          <p:spPr bwMode="auto">
            <a:xfrm>
              <a:off x="346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1500</a:t>
              </a:r>
            </a:p>
          </p:txBody>
        </p:sp>
        <p:sp>
          <p:nvSpPr>
            <p:cNvPr id="121868" name="Text Box 12"/>
            <p:cNvSpPr txBox="1">
              <a:spLocks noChangeArrowheads="1"/>
            </p:cNvSpPr>
            <p:nvPr/>
          </p:nvSpPr>
          <p:spPr bwMode="auto">
            <a:xfrm>
              <a:off x="2808"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1600</a:t>
              </a:r>
            </a:p>
          </p:txBody>
        </p:sp>
        <p:sp>
          <p:nvSpPr>
            <p:cNvPr id="121869" name="Text Box 13"/>
            <p:cNvSpPr txBox="1">
              <a:spLocks noChangeArrowheads="1"/>
            </p:cNvSpPr>
            <p:nvPr/>
          </p:nvSpPr>
          <p:spPr bwMode="auto">
            <a:xfrm>
              <a:off x="215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1700</a:t>
              </a:r>
            </a:p>
          </p:txBody>
        </p:sp>
        <p:sp>
          <p:nvSpPr>
            <p:cNvPr id="121870" name="Text Box 14"/>
            <p:cNvSpPr txBox="1">
              <a:spLocks noChangeArrowheads="1"/>
            </p:cNvSpPr>
            <p:nvPr/>
          </p:nvSpPr>
          <p:spPr bwMode="auto">
            <a:xfrm>
              <a:off x="150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1800</a:t>
              </a:r>
            </a:p>
          </p:txBody>
        </p:sp>
        <p:sp>
          <p:nvSpPr>
            <p:cNvPr id="121871" name="Text Box 15"/>
            <p:cNvSpPr txBox="1">
              <a:spLocks noChangeArrowheads="1"/>
            </p:cNvSpPr>
            <p:nvPr/>
          </p:nvSpPr>
          <p:spPr bwMode="auto">
            <a:xfrm>
              <a:off x="84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1900</a:t>
              </a:r>
            </a:p>
          </p:txBody>
        </p:sp>
        <p:sp>
          <p:nvSpPr>
            <p:cNvPr id="121872" name="Text Box 16"/>
            <p:cNvSpPr txBox="1">
              <a:spLocks noChangeArrowheads="1"/>
            </p:cNvSpPr>
            <p:nvPr/>
          </p:nvSpPr>
          <p:spPr bwMode="auto">
            <a:xfrm>
              <a:off x="19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800" b="1">
                  <a:solidFill>
                    <a:schemeClr val="bg1"/>
                  </a:solidFill>
                  <a:latin typeface="Times New Roman" pitchFamily="18" charset="0"/>
                  <a:ea typeface="+mn-ea"/>
                  <a:cs typeface="Times New Roman" pitchFamily="18" charset="0"/>
                </a:rPr>
                <a:t>2000</a:t>
              </a:r>
            </a:p>
          </p:txBody>
        </p:sp>
      </p:grpSp>
      <p:sp>
        <p:nvSpPr>
          <p:cNvPr id="121873" name="Line 17"/>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74" name="Line 18"/>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75" name="Line 19"/>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76" name="Line 20"/>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77" name="Line 21"/>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78" name="Line 22"/>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79" name="Line 23"/>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1880" name="Text Box 24"/>
          <p:cNvSpPr txBox="1">
            <a:spLocks noChangeArrowheads="1"/>
          </p:cNvSpPr>
          <p:nvPr/>
        </p:nvSpPr>
        <p:spPr bwMode="auto">
          <a:xfrm rot="-3154037">
            <a:off x="152400" y="1681162"/>
            <a:ext cx="4243388"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2"/>
                </a:solidFill>
                <a:latin typeface="Times New Roman" charset="0"/>
              </a:rPr>
              <a:t>Giô-sép </a:t>
            </a:r>
            <a:r>
              <a:rPr lang="en-US" sz="2400" b="1" smtClean="0">
                <a:solidFill>
                  <a:schemeClr val="bg2"/>
                </a:solidFill>
                <a:latin typeface="Times New Roman" charset="0"/>
              </a:rPr>
              <a:t>(1915-1805)</a:t>
            </a:r>
            <a:endParaRPr lang="en-US" sz="3200" b="1" smtClean="0">
              <a:solidFill>
                <a:schemeClr val="bg2"/>
              </a:solidFill>
              <a:latin typeface="Times New Roman" charset="0"/>
            </a:endParaRPr>
          </a:p>
        </p:txBody>
      </p:sp>
      <p:sp>
        <p:nvSpPr>
          <p:cNvPr id="121881" name="Text Box 25"/>
          <p:cNvSpPr txBox="1">
            <a:spLocks noChangeArrowheads="1"/>
          </p:cNvSpPr>
          <p:nvPr/>
        </p:nvSpPr>
        <p:spPr bwMode="auto">
          <a:xfrm rot="-3154037">
            <a:off x="4238625" y="1811337"/>
            <a:ext cx="4243388"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chemeClr val="bg2"/>
                </a:solidFill>
                <a:latin typeface="Times New Roman" pitchFamily="18" charset="0"/>
                <a:ea typeface="+mn-ea"/>
                <a:cs typeface="Times New Roman" pitchFamily="18" charset="0"/>
              </a:rPr>
              <a:t>Môi-se  </a:t>
            </a:r>
            <a:r>
              <a:rPr lang="en-US" sz="2400" b="1">
                <a:solidFill>
                  <a:schemeClr val="bg2"/>
                </a:solidFill>
                <a:latin typeface="Times New Roman" pitchFamily="18" charset="0"/>
                <a:ea typeface="+mn-ea"/>
                <a:cs typeface="Times New Roman" pitchFamily="18" charset="0"/>
              </a:rPr>
              <a:t>(1525-1405)</a:t>
            </a:r>
            <a:endParaRPr lang="en-US" sz="3200" b="1">
              <a:solidFill>
                <a:schemeClr val="bg2"/>
              </a:solidFill>
              <a:latin typeface="Times New Roman" pitchFamily="18" charset="0"/>
              <a:ea typeface="+mn-ea"/>
              <a:cs typeface="Times New Roman" pitchFamily="18" charset="0"/>
            </a:endParaRPr>
          </a:p>
        </p:txBody>
      </p:sp>
      <p:sp>
        <p:nvSpPr>
          <p:cNvPr id="121882" name="Line 26"/>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883" name="Text Box 27"/>
          <p:cNvSpPr txBox="1">
            <a:spLocks noChangeArrowheads="1"/>
          </p:cNvSpPr>
          <p:nvPr/>
        </p:nvSpPr>
        <p:spPr bwMode="auto">
          <a:xfrm>
            <a:off x="4876800" y="1219200"/>
            <a:ext cx="1447800" cy="9445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Tháng Tư 1445</a:t>
            </a:r>
            <a:r>
              <a:rPr lang="en-US" sz="3200" b="1" smtClean="0">
                <a:solidFill>
                  <a:schemeClr val="bg1"/>
                </a:solidFill>
                <a:latin typeface="Times New Roman" charset="0"/>
              </a:rPr>
              <a:t> </a:t>
            </a:r>
          </a:p>
        </p:txBody>
      </p:sp>
      <p:sp>
        <p:nvSpPr>
          <p:cNvPr id="121884" name="Text Box 28"/>
          <p:cNvSpPr txBox="1">
            <a:spLocks noChangeArrowheads="1"/>
          </p:cNvSpPr>
          <p:nvPr/>
        </p:nvSpPr>
        <p:spPr bwMode="auto">
          <a:xfrm>
            <a:off x="3352800" y="669925"/>
            <a:ext cx="26670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spcBef>
                <a:spcPct val="50000"/>
              </a:spcBef>
              <a:defRPr/>
            </a:pPr>
            <a:r>
              <a:rPr lang="en-US" sz="2400" b="1" smtClean="0">
                <a:solidFill>
                  <a:srgbClr val="FFFF00"/>
                </a:solidFill>
                <a:latin typeface="Times New Roman" charset="0"/>
              </a:rPr>
              <a:t>Xuất Ê-díp-tô Ký</a:t>
            </a:r>
          </a:p>
        </p:txBody>
      </p:sp>
      <p:sp>
        <p:nvSpPr>
          <p:cNvPr id="121885" name="Text Box 29"/>
          <p:cNvSpPr txBox="1">
            <a:spLocks noChangeArrowheads="1"/>
          </p:cNvSpPr>
          <p:nvPr/>
        </p:nvSpPr>
        <p:spPr bwMode="auto">
          <a:xfrm>
            <a:off x="6096000" y="1219200"/>
            <a:ext cx="1447800" cy="9445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Tháng Tư</a:t>
            </a:r>
            <a:r>
              <a:rPr lang="en-US" sz="3200" b="1" smtClean="0">
                <a:solidFill>
                  <a:schemeClr val="bg1"/>
                </a:solidFill>
                <a:latin typeface="Times New Roman" charset="0"/>
              </a:rPr>
              <a:t> </a:t>
            </a:r>
            <a:r>
              <a:rPr lang="en-US" sz="2400" b="1" smtClean="0">
                <a:solidFill>
                  <a:schemeClr val="bg1"/>
                </a:solidFill>
                <a:latin typeface="Times New Roman" charset="0"/>
              </a:rPr>
              <a:t>1444</a:t>
            </a:r>
            <a:r>
              <a:rPr lang="en-US" sz="3200" b="1" smtClean="0">
                <a:solidFill>
                  <a:schemeClr val="bg1"/>
                </a:solidFill>
                <a:latin typeface="Times New Roman" charset="0"/>
              </a:rPr>
              <a:t> </a:t>
            </a:r>
          </a:p>
        </p:txBody>
      </p:sp>
      <p:sp>
        <p:nvSpPr>
          <p:cNvPr id="121886" name="Text Box 30"/>
          <p:cNvSpPr txBox="1">
            <a:spLocks noChangeArrowheads="1"/>
          </p:cNvSpPr>
          <p:nvPr/>
        </p:nvSpPr>
        <p:spPr bwMode="auto">
          <a:xfrm>
            <a:off x="6248400" y="669925"/>
            <a:ext cx="2286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3200" b="1">
                <a:solidFill>
                  <a:srgbClr val="FFFF00"/>
                </a:solidFill>
                <a:latin typeface="Times New Roman" pitchFamily="18" charset="0"/>
                <a:ea typeface="+mn-ea"/>
                <a:cs typeface="Times New Roman" pitchFamily="18" charset="0"/>
              </a:rPr>
              <a:t>Lê-vi Ký</a:t>
            </a:r>
          </a:p>
        </p:txBody>
      </p:sp>
      <p:sp>
        <p:nvSpPr>
          <p:cNvPr id="145429" name="Text Box 31"/>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bg1"/>
                </a:solidFill>
                <a:latin typeface="Arial" charset="0"/>
              </a:rPr>
              <a:t>123</a:t>
            </a:r>
          </a:p>
        </p:txBody>
      </p:sp>
      <p:sp>
        <p:nvSpPr>
          <p:cNvPr id="145430" name="Rectangle 32"/>
          <p:cNvSpPr>
            <a:spLocks noGrp="1" noChangeArrowheads="1"/>
          </p:cNvSpPr>
          <p:nvPr>
            <p:ph type="title" idx="4294967295"/>
          </p:nvPr>
        </p:nvSpPr>
        <p:spPr>
          <a:xfrm>
            <a:off x="685800" y="6019800"/>
            <a:ext cx="7772400" cy="838200"/>
          </a:xfrm>
        </p:spPr>
        <p:txBody>
          <a:bodyPr/>
          <a:lstStyle/>
          <a:p>
            <a:pPr eaLnBrk="1" hangingPunct="1"/>
            <a:r>
              <a:rPr lang="en-US" sz="3200" b="1">
                <a:solidFill>
                  <a:schemeClr val="bg1"/>
                </a:solidFill>
                <a:latin typeface="Arial" charset="0"/>
                <a:ea typeface="ＭＳ Ｐゴシック" charset="0"/>
              </a:rPr>
              <a:t>Thời điểm viết Lê-vi Ký</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21883"/>
                                        </p:tgtEl>
                                        <p:attrNameLst>
                                          <p:attrName>style.visibility</p:attrName>
                                        </p:attrNameLst>
                                      </p:cBhvr>
                                      <p:to>
                                        <p:strVal val="visible"/>
                                      </p:to>
                                    </p:set>
                                    <p:animEffect transition="in" filter="dissolve">
                                      <p:cBhvr>
                                        <p:cTn id="7" dur="500"/>
                                        <p:tgtEl>
                                          <p:spTgt spid="121883"/>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121885"/>
                                        </p:tgtEl>
                                        <p:attrNameLst>
                                          <p:attrName>style.visibility</p:attrName>
                                        </p:attrNameLst>
                                      </p:cBhvr>
                                      <p:to>
                                        <p:strVal val="visible"/>
                                      </p:to>
                                    </p:set>
                                    <p:animEffect transition="in" filter="dissolve">
                                      <p:cBhvr>
                                        <p:cTn id="11" dur="500"/>
                                        <p:tgtEl>
                                          <p:spTgt spid="121885"/>
                                        </p:tgtEl>
                                      </p:cBhvr>
                                    </p:animEffect>
                                  </p:childTnLst>
                                </p:cTn>
                              </p:par>
                            </p:childTnLst>
                          </p:cTn>
                        </p:par>
                        <p:par>
                          <p:cTn id="12" fill="hold" nodeType="afterGroup">
                            <p:stCondLst>
                              <p:cond delay="7000"/>
                            </p:stCondLst>
                            <p:childTnLst>
                              <p:par>
                                <p:cTn id="13" presetID="22" presetClass="entr" presetSubtype="1" fill="hold" grpId="0" nodeType="afterEffect">
                                  <p:stCondLst>
                                    <p:cond delay="1000"/>
                                  </p:stCondLst>
                                  <p:childTnLst>
                                    <p:set>
                                      <p:cBhvr>
                                        <p:cTn id="14" dur="1" fill="hold">
                                          <p:stCondLst>
                                            <p:cond delay="0"/>
                                          </p:stCondLst>
                                        </p:cTn>
                                        <p:tgtEl>
                                          <p:spTgt spid="121882"/>
                                        </p:tgtEl>
                                        <p:attrNameLst>
                                          <p:attrName>style.visibility</p:attrName>
                                        </p:attrNameLst>
                                      </p:cBhvr>
                                      <p:to>
                                        <p:strVal val="visible"/>
                                      </p:to>
                                    </p:set>
                                    <p:animEffect transition="in" filter="wipe(up)">
                                      <p:cBhvr>
                                        <p:cTn id="15" dur="500"/>
                                        <p:tgtEl>
                                          <p:spTgt spid="121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82" grpId="0" animBg="1"/>
      <p:bldP spid="121883" grpId="0" autoUpdateAnimBg="0"/>
      <p:bldP spid="12188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22883" name="Text Box 3"/>
          <p:cNvSpPr txBox="1">
            <a:spLocks noChangeArrowheads="1"/>
          </p:cNvSpPr>
          <p:nvPr/>
        </p:nvSpPr>
        <p:spPr bwMode="auto">
          <a:xfrm>
            <a:off x="179388" y="609600"/>
            <a:ext cx="3240087"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rgbClr val="FFFF00"/>
                </a:solidFill>
                <a:latin typeface="Times New Roman" charset="0"/>
              </a:rPr>
              <a:t>Xuất Ê-díp-tô Ký</a:t>
            </a:r>
          </a:p>
        </p:txBody>
      </p:sp>
      <p:sp>
        <p:nvSpPr>
          <p:cNvPr id="122884" name="Line 4"/>
          <p:cNvSpPr>
            <a:spLocks noChangeShapeType="1"/>
          </p:cNvSpPr>
          <p:nvPr/>
        </p:nvSpPr>
        <p:spPr bwMode="auto">
          <a:xfrm flipH="1">
            <a:off x="1743075" y="226695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86" name="Text Box 6"/>
          <p:cNvSpPr txBox="1">
            <a:spLocks noChangeArrowheads="1"/>
          </p:cNvSpPr>
          <p:nvPr/>
        </p:nvSpPr>
        <p:spPr bwMode="auto">
          <a:xfrm>
            <a:off x="7543800" y="4448175"/>
            <a:ext cx="3810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400" b="1">
                <a:solidFill>
                  <a:schemeClr val="bg1"/>
                </a:solidFill>
                <a:latin typeface="Times New Roman" pitchFamily="18" charset="0"/>
                <a:ea typeface="+mn-ea"/>
                <a:cs typeface="Times New Roman" pitchFamily="18" charset="0"/>
              </a:rPr>
              <a:t>Tư</a:t>
            </a:r>
          </a:p>
        </p:txBody>
      </p:sp>
      <p:sp>
        <p:nvSpPr>
          <p:cNvPr id="122887" name="Text Box 7"/>
          <p:cNvSpPr txBox="1">
            <a:spLocks noChangeArrowheads="1"/>
          </p:cNvSpPr>
          <p:nvPr/>
        </p:nvSpPr>
        <p:spPr bwMode="auto">
          <a:xfrm>
            <a:off x="8610600" y="4448175"/>
            <a:ext cx="3810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Sáu</a:t>
            </a:r>
          </a:p>
        </p:txBody>
      </p:sp>
      <p:sp>
        <p:nvSpPr>
          <p:cNvPr id="122888" name="Text Box 8"/>
          <p:cNvSpPr txBox="1">
            <a:spLocks noChangeArrowheads="1"/>
          </p:cNvSpPr>
          <p:nvPr/>
        </p:nvSpPr>
        <p:spPr bwMode="auto">
          <a:xfrm>
            <a:off x="6477000" y="4448175"/>
            <a:ext cx="3810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400" b="1">
                <a:solidFill>
                  <a:schemeClr val="bg1"/>
                </a:solidFill>
                <a:latin typeface="Times New Roman" pitchFamily="18" charset="0"/>
                <a:ea typeface="+mn-ea"/>
                <a:cs typeface="Times New Roman" pitchFamily="18" charset="0"/>
              </a:rPr>
              <a:t>Hai</a:t>
            </a:r>
          </a:p>
        </p:txBody>
      </p:sp>
      <p:sp>
        <p:nvSpPr>
          <p:cNvPr id="122889" name="Text Box 9"/>
          <p:cNvSpPr txBox="1">
            <a:spLocks noChangeArrowheads="1"/>
          </p:cNvSpPr>
          <p:nvPr/>
        </p:nvSpPr>
        <p:spPr bwMode="auto">
          <a:xfrm>
            <a:off x="5334000" y="4221163"/>
            <a:ext cx="390525" cy="2647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Mười hai</a:t>
            </a:r>
          </a:p>
        </p:txBody>
      </p:sp>
      <p:sp>
        <p:nvSpPr>
          <p:cNvPr id="122890" name="Text Box 10"/>
          <p:cNvSpPr txBox="1">
            <a:spLocks noChangeArrowheads="1"/>
          </p:cNvSpPr>
          <p:nvPr/>
        </p:nvSpPr>
        <p:spPr bwMode="auto">
          <a:xfrm>
            <a:off x="4343400" y="4448175"/>
            <a:ext cx="381000" cy="15525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Mười</a:t>
            </a:r>
          </a:p>
        </p:txBody>
      </p:sp>
      <p:sp>
        <p:nvSpPr>
          <p:cNvPr id="122891" name="Text Box 11"/>
          <p:cNvSpPr txBox="1">
            <a:spLocks noChangeArrowheads="1"/>
          </p:cNvSpPr>
          <p:nvPr/>
        </p:nvSpPr>
        <p:spPr bwMode="auto">
          <a:xfrm>
            <a:off x="3352800" y="4448175"/>
            <a:ext cx="3810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Tám</a:t>
            </a:r>
          </a:p>
        </p:txBody>
      </p:sp>
      <p:sp>
        <p:nvSpPr>
          <p:cNvPr id="122892" name="Text Box 12"/>
          <p:cNvSpPr txBox="1">
            <a:spLocks noChangeArrowheads="1"/>
          </p:cNvSpPr>
          <p:nvPr/>
        </p:nvSpPr>
        <p:spPr bwMode="auto">
          <a:xfrm>
            <a:off x="2286000" y="4448175"/>
            <a:ext cx="341313"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Sáu</a:t>
            </a:r>
          </a:p>
        </p:txBody>
      </p:sp>
      <p:sp>
        <p:nvSpPr>
          <p:cNvPr id="122893" name="Text Box 13"/>
          <p:cNvSpPr txBox="1">
            <a:spLocks noChangeArrowheads="1"/>
          </p:cNvSpPr>
          <p:nvPr/>
        </p:nvSpPr>
        <p:spPr bwMode="auto">
          <a:xfrm>
            <a:off x="1295400" y="4448175"/>
            <a:ext cx="3810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400" b="1">
                <a:solidFill>
                  <a:schemeClr val="bg1"/>
                </a:solidFill>
                <a:latin typeface="Times New Roman" pitchFamily="18" charset="0"/>
                <a:ea typeface="+mn-ea"/>
                <a:cs typeface="Times New Roman" pitchFamily="18" charset="0"/>
              </a:rPr>
              <a:t>Tư</a:t>
            </a:r>
          </a:p>
        </p:txBody>
      </p:sp>
      <p:sp>
        <p:nvSpPr>
          <p:cNvPr id="122894" name="Text Box 14"/>
          <p:cNvSpPr txBox="1">
            <a:spLocks noChangeArrowheads="1"/>
          </p:cNvSpPr>
          <p:nvPr/>
        </p:nvSpPr>
        <p:spPr bwMode="auto">
          <a:xfrm>
            <a:off x="304800" y="4448175"/>
            <a:ext cx="3810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400" b="1">
                <a:solidFill>
                  <a:schemeClr val="bg1"/>
                </a:solidFill>
                <a:latin typeface="Times New Roman" pitchFamily="18" charset="0"/>
                <a:ea typeface="+mn-ea"/>
                <a:cs typeface="Times New Roman" pitchFamily="18" charset="0"/>
              </a:rPr>
              <a:t>Hai</a:t>
            </a:r>
          </a:p>
        </p:txBody>
      </p:sp>
      <p:grpSp>
        <p:nvGrpSpPr>
          <p:cNvPr id="147469" name="Group 15"/>
          <p:cNvGrpSpPr>
            <a:grpSpLocks/>
          </p:cNvGrpSpPr>
          <p:nvPr/>
        </p:nvGrpSpPr>
        <p:grpSpPr bwMode="auto">
          <a:xfrm>
            <a:off x="371475" y="3425825"/>
            <a:ext cx="8620125" cy="844550"/>
            <a:chOff x="234" y="2158"/>
            <a:chExt cx="5430" cy="532"/>
          </a:xfrm>
        </p:grpSpPr>
        <p:sp>
          <p:nvSpPr>
            <p:cNvPr id="122896" name="Line 16"/>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897" name="Line 17"/>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898" name="Line 18"/>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899" name="Line 19"/>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900" name="Line 20"/>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901" name="Line 21"/>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902" name="Line 22"/>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903" name="Line 23"/>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904" name="Line 24"/>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905" name="Line 25"/>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sp>
        <p:nvSpPr>
          <p:cNvPr id="122906" name="Text Box 26"/>
          <p:cNvSpPr txBox="1">
            <a:spLocks noChangeArrowheads="1"/>
          </p:cNvSpPr>
          <p:nvPr/>
        </p:nvSpPr>
        <p:spPr bwMode="auto">
          <a:xfrm>
            <a:off x="1028700" y="1200150"/>
            <a:ext cx="1447800" cy="9445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rgbClr val="FFFF00"/>
                </a:solidFill>
                <a:latin typeface="Times New Roman" charset="0"/>
              </a:rPr>
              <a:t>Tháng Tư 1445</a:t>
            </a:r>
            <a:r>
              <a:rPr lang="en-US" sz="3200" b="1" smtClean="0">
                <a:solidFill>
                  <a:srgbClr val="FFFF00"/>
                </a:solidFill>
                <a:latin typeface="Times New Roman" charset="0"/>
              </a:rPr>
              <a:t> </a:t>
            </a:r>
          </a:p>
        </p:txBody>
      </p:sp>
      <p:sp>
        <p:nvSpPr>
          <p:cNvPr id="122907" name="Text Box 27"/>
          <p:cNvSpPr txBox="1">
            <a:spLocks noChangeArrowheads="1"/>
          </p:cNvSpPr>
          <p:nvPr/>
        </p:nvSpPr>
        <p:spPr bwMode="auto">
          <a:xfrm>
            <a:off x="6400800" y="609600"/>
            <a:ext cx="3124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rgbClr val="66FFFF"/>
                </a:solidFill>
                <a:latin typeface="Times New Roman" pitchFamily="18" charset="0"/>
                <a:ea typeface="+mn-ea"/>
                <a:cs typeface="Times New Roman" pitchFamily="18" charset="0"/>
              </a:rPr>
              <a:t>Lê-vi Ký</a:t>
            </a:r>
          </a:p>
        </p:txBody>
      </p:sp>
      <p:sp>
        <p:nvSpPr>
          <p:cNvPr id="122908" name="Line 28"/>
          <p:cNvSpPr>
            <a:spLocks noChangeShapeType="1"/>
          </p:cNvSpPr>
          <p:nvPr/>
        </p:nvSpPr>
        <p:spPr bwMode="auto">
          <a:xfrm flipH="1">
            <a:off x="7962900" y="226695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09" name="Text Box 29"/>
          <p:cNvSpPr txBox="1">
            <a:spLocks noChangeArrowheads="1"/>
          </p:cNvSpPr>
          <p:nvPr/>
        </p:nvSpPr>
        <p:spPr bwMode="auto">
          <a:xfrm>
            <a:off x="7239000" y="1200150"/>
            <a:ext cx="1447800" cy="9445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rgbClr val="66FFFF"/>
                </a:solidFill>
                <a:latin typeface="Times New Roman" charset="0"/>
              </a:rPr>
              <a:t>Tháng Tư 1444</a:t>
            </a:r>
            <a:r>
              <a:rPr lang="en-US" sz="3200" b="1" smtClean="0">
                <a:solidFill>
                  <a:srgbClr val="66FFFF"/>
                </a:solidFill>
                <a:latin typeface="Times New Roman" charset="0"/>
              </a:rPr>
              <a:t> </a:t>
            </a:r>
          </a:p>
        </p:txBody>
      </p:sp>
      <p:sp>
        <p:nvSpPr>
          <p:cNvPr id="122910" name="Line 30"/>
          <p:cNvSpPr>
            <a:spLocks noChangeShapeType="1"/>
          </p:cNvSpPr>
          <p:nvPr/>
        </p:nvSpPr>
        <p:spPr bwMode="auto">
          <a:xfrm>
            <a:off x="6124575" y="3400425"/>
            <a:ext cx="0" cy="1752600"/>
          </a:xfrm>
          <a:prstGeom prst="lin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22911" name="AutoShape 31"/>
          <p:cNvSpPr>
            <a:spLocks noChangeArrowheads="1"/>
          </p:cNvSpPr>
          <p:nvPr/>
        </p:nvSpPr>
        <p:spPr bwMode="auto">
          <a:xfrm>
            <a:off x="6629400" y="2743200"/>
            <a:ext cx="1295400" cy="1447800"/>
          </a:xfrm>
          <a:prstGeom prst="pentagon">
            <a:avLst/>
          </a:prstGeom>
          <a:solidFill>
            <a:srgbClr val="FFFF99"/>
          </a:solidFill>
          <a:ln w="9525">
            <a:solidFill>
              <a:schemeClr val="tx1"/>
            </a:solidFill>
            <a:miter lim="800000"/>
            <a:headEnd/>
            <a:tailEnd/>
          </a:ln>
        </p:spPr>
        <p:txBody>
          <a:bodyPr wrap="none" anchor="ctr"/>
          <a:lstStyle/>
          <a:p>
            <a:pPr algn="ctr"/>
            <a:r>
              <a:rPr lang="en-US" sz="1800" b="1"/>
              <a:t>Đầy dẫy </a:t>
            </a:r>
          </a:p>
          <a:p>
            <a:pPr algn="ctr"/>
            <a:r>
              <a:rPr lang="en-US" sz="1800" b="1"/>
              <a:t>Đền tạm</a:t>
            </a:r>
            <a:endParaRPr lang="en-US" sz="1800"/>
          </a:p>
        </p:txBody>
      </p:sp>
      <p:sp>
        <p:nvSpPr>
          <p:cNvPr id="147476" name="Text Box 33"/>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bg1"/>
                </a:solidFill>
                <a:latin typeface="Arial" charset="0"/>
              </a:rPr>
              <a:t>123</a:t>
            </a:r>
          </a:p>
        </p:txBody>
      </p:sp>
      <p:sp>
        <p:nvSpPr>
          <p:cNvPr id="147477" name="Rectangle 35"/>
          <p:cNvSpPr>
            <a:spLocks noGrp="1" noChangeArrowheads="1"/>
          </p:cNvSpPr>
          <p:nvPr>
            <p:ph type="title" idx="4294967295"/>
          </p:nvPr>
        </p:nvSpPr>
        <p:spPr>
          <a:xfrm>
            <a:off x="2484438" y="609600"/>
            <a:ext cx="4681537" cy="1143000"/>
          </a:xfrm>
        </p:spPr>
        <p:txBody>
          <a:bodyPr/>
          <a:lstStyle/>
          <a:p>
            <a:pPr eaLnBrk="1" hangingPunct="1"/>
            <a:r>
              <a:rPr lang="en-US" sz="4000">
                <a:solidFill>
                  <a:schemeClr val="bg1"/>
                </a:solidFill>
                <a:latin typeface="Arial" charset="0"/>
                <a:ea typeface="ＭＳ Ｐゴシック" charset="0"/>
              </a:rPr>
              <a:t>Nhìn gần hơn</a:t>
            </a:r>
            <a:endParaRPr lang="en-US" sz="4000">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22884"/>
                                        </p:tgtEl>
                                        <p:attrNameLst>
                                          <p:attrName>style.visibility</p:attrName>
                                        </p:attrNameLst>
                                      </p:cBhvr>
                                      <p:to>
                                        <p:strVal val="visible"/>
                                      </p:to>
                                    </p:set>
                                    <p:animEffect transition="in" filter="wipe(up)">
                                      <p:cBhvr>
                                        <p:cTn id="7" dur="500"/>
                                        <p:tgtEl>
                                          <p:spTgt spid="122884"/>
                                        </p:tgtEl>
                                      </p:cBhvr>
                                    </p:animEffect>
                                  </p:childTnLst>
                                </p:cTn>
                              </p:par>
                            </p:childTnLst>
                          </p:cTn>
                        </p:par>
                        <p:par>
                          <p:cTn id="8" fill="hold" nodeType="afterGroup">
                            <p:stCondLst>
                              <p:cond delay="1500"/>
                            </p:stCondLst>
                            <p:childTnLst>
                              <p:par>
                                <p:cTn id="9" presetID="23" presetClass="entr" presetSubtype="16" fill="hold" nodeType="afterEffect">
                                  <p:stCondLst>
                                    <p:cond delay="3000"/>
                                  </p:stCondLst>
                                  <p:childTnLst>
                                    <p:set>
                                      <p:cBhvr>
                                        <p:cTn id="10" dur="1" fill="hold">
                                          <p:stCondLst>
                                            <p:cond delay="0"/>
                                          </p:stCondLst>
                                        </p:cTn>
                                        <p:tgtEl>
                                          <p:spTgt spid="122911"/>
                                        </p:tgtEl>
                                        <p:attrNameLst>
                                          <p:attrName>style.visibility</p:attrName>
                                        </p:attrNameLst>
                                      </p:cBhvr>
                                      <p:to>
                                        <p:strVal val="visible"/>
                                      </p:to>
                                    </p:set>
                                    <p:anim calcmode="lin" valueType="num">
                                      <p:cBhvr>
                                        <p:cTn id="11" dur="500" fill="hold"/>
                                        <p:tgtEl>
                                          <p:spTgt spid="122911"/>
                                        </p:tgtEl>
                                        <p:attrNameLst>
                                          <p:attrName>ppt_w</p:attrName>
                                        </p:attrNameLst>
                                      </p:cBhvr>
                                      <p:tavLst>
                                        <p:tav tm="0">
                                          <p:val>
                                            <p:fltVal val="0"/>
                                          </p:val>
                                        </p:tav>
                                        <p:tav tm="100000">
                                          <p:val>
                                            <p:strVal val="#ppt_w"/>
                                          </p:val>
                                        </p:tav>
                                      </p:tavLst>
                                    </p:anim>
                                    <p:anim calcmode="lin" valueType="num">
                                      <p:cBhvr>
                                        <p:cTn id="12" dur="500" fill="hold"/>
                                        <p:tgtEl>
                                          <p:spTgt spid="12291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9" presetClass="entr" presetSubtype="0" fill="hold" grpId="0" nodeType="afterEffect">
                                  <p:stCondLst>
                                    <p:cond delay="4000"/>
                                  </p:stCondLst>
                                  <p:childTnLst>
                                    <p:set>
                                      <p:cBhvr>
                                        <p:cTn id="15" dur="1" fill="hold">
                                          <p:stCondLst>
                                            <p:cond delay="0"/>
                                          </p:stCondLst>
                                        </p:cTn>
                                        <p:tgtEl>
                                          <p:spTgt spid="122907"/>
                                        </p:tgtEl>
                                        <p:attrNameLst>
                                          <p:attrName>style.visibility</p:attrName>
                                        </p:attrNameLst>
                                      </p:cBhvr>
                                      <p:to>
                                        <p:strVal val="visible"/>
                                      </p:to>
                                    </p:set>
                                    <p:animEffect transition="in" filter="dissolve">
                                      <p:cBhvr>
                                        <p:cTn id="16" dur="500"/>
                                        <p:tgtEl>
                                          <p:spTgt spid="122907"/>
                                        </p:tgtEl>
                                      </p:cBhvr>
                                    </p:animEffect>
                                  </p:childTnLst>
                                </p:cTn>
                              </p:par>
                            </p:childTnLst>
                          </p:cTn>
                        </p:par>
                        <p:par>
                          <p:cTn id="17" fill="hold" nodeType="afterGroup">
                            <p:stCondLst>
                              <p:cond delay="9500"/>
                            </p:stCondLst>
                            <p:childTnLst>
                              <p:par>
                                <p:cTn id="18" presetID="9" presetClass="entr" presetSubtype="0" fill="hold" grpId="0" nodeType="afterEffect">
                                  <p:stCondLst>
                                    <p:cond delay="2000"/>
                                  </p:stCondLst>
                                  <p:childTnLst>
                                    <p:set>
                                      <p:cBhvr>
                                        <p:cTn id="19" dur="1" fill="hold">
                                          <p:stCondLst>
                                            <p:cond delay="0"/>
                                          </p:stCondLst>
                                        </p:cTn>
                                        <p:tgtEl>
                                          <p:spTgt spid="122909"/>
                                        </p:tgtEl>
                                        <p:attrNameLst>
                                          <p:attrName>style.visibility</p:attrName>
                                        </p:attrNameLst>
                                      </p:cBhvr>
                                      <p:to>
                                        <p:strVal val="visible"/>
                                      </p:to>
                                    </p:set>
                                    <p:animEffect transition="in" filter="dissolve">
                                      <p:cBhvr>
                                        <p:cTn id="20" dur="500"/>
                                        <p:tgtEl>
                                          <p:spTgt spid="122909"/>
                                        </p:tgtEl>
                                      </p:cBhvr>
                                    </p:animEffect>
                                  </p:childTnLst>
                                </p:cTn>
                              </p:par>
                            </p:childTnLst>
                          </p:cTn>
                        </p:par>
                        <p:par>
                          <p:cTn id="21" fill="hold" nodeType="afterGroup">
                            <p:stCondLst>
                              <p:cond delay="12000"/>
                            </p:stCondLst>
                            <p:childTnLst>
                              <p:par>
                                <p:cTn id="22" presetID="22" presetClass="entr" presetSubtype="1" fill="hold" grpId="0" nodeType="afterEffect">
                                  <p:stCondLst>
                                    <p:cond delay="2000"/>
                                  </p:stCondLst>
                                  <p:childTnLst>
                                    <p:set>
                                      <p:cBhvr>
                                        <p:cTn id="23" dur="1" fill="hold">
                                          <p:stCondLst>
                                            <p:cond delay="0"/>
                                          </p:stCondLst>
                                        </p:cTn>
                                        <p:tgtEl>
                                          <p:spTgt spid="122908"/>
                                        </p:tgtEl>
                                        <p:attrNameLst>
                                          <p:attrName>style.visibility</p:attrName>
                                        </p:attrNameLst>
                                      </p:cBhvr>
                                      <p:to>
                                        <p:strVal val="visible"/>
                                      </p:to>
                                    </p:set>
                                    <p:animEffect transition="in" filter="wipe(up)">
                                      <p:cBhvr>
                                        <p:cTn id="24" dur="500"/>
                                        <p:tgtEl>
                                          <p:spTgt spid="12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nimBg="1"/>
      <p:bldP spid="122907" grpId="0" autoUpdateAnimBg="0"/>
      <p:bldP spid="122908" grpId="0" animBg="1"/>
      <p:bldP spid="12290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6" descr="exodus-nasa-map-sinai.jpg"/>
          <p:cNvPicPr>
            <a:picLocks noChangeAspect="1"/>
          </p:cNvPicPr>
          <p:nvPr/>
        </p:nvPicPr>
        <p:blipFill>
          <a:blip r:embed="rId3">
            <a:extLst>
              <a:ext uri="{28A0092B-C50C-407E-A947-70E740481C1C}">
                <a14:useLocalDpi xmlns:a14="http://schemas.microsoft.com/office/drawing/2010/main" val="0"/>
              </a:ext>
            </a:extLst>
          </a:blip>
          <a:srcRect t="10767" b="10944"/>
          <a:stretch>
            <a:fillRect/>
          </a:stretch>
        </p:blipFill>
        <p:spPr bwMode="auto">
          <a:xfrm>
            <a:off x="0" y="-762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Freeform 6"/>
          <p:cNvSpPr>
            <a:spLocks/>
          </p:cNvSpPr>
          <p:nvPr/>
        </p:nvSpPr>
        <p:spPr bwMode="auto">
          <a:xfrm>
            <a:off x="2209800" y="2133600"/>
            <a:ext cx="2667000" cy="33528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p:spPr>
        <p:txBody>
          <a:bodyPr/>
          <a:lstStyle/>
          <a:p>
            <a:pPr>
              <a:defRPr/>
            </a:pPr>
            <a:endParaRPr lang="en-US">
              <a:latin typeface="Arial Narrow" pitchFamily="34" charset="0"/>
              <a:ea typeface="Times New Roman" charset="0"/>
              <a:cs typeface="Times New Roman" charset="0"/>
            </a:endParaRPr>
          </a:p>
        </p:txBody>
      </p:sp>
      <p:sp>
        <p:nvSpPr>
          <p:cNvPr id="123911" name="Rectangle 7"/>
          <p:cNvSpPr>
            <a:spLocks noGrp="1" noChangeArrowheads="1"/>
          </p:cNvSpPr>
          <p:nvPr>
            <p:ph type="title" idx="4294967295"/>
          </p:nvPr>
        </p:nvSpPr>
        <p:spPr>
          <a:xfrm>
            <a:off x="228600" y="-76200"/>
            <a:ext cx="7772400" cy="13239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dirty="0" err="1">
                <a:solidFill>
                  <a:schemeClr val="bg1"/>
                </a:solidFill>
              </a:rPr>
              <a:t>Hành</a:t>
            </a:r>
            <a:r>
              <a:rPr lang="en-US" sz="4000" b="1" dirty="0">
                <a:solidFill>
                  <a:schemeClr val="bg1"/>
                </a:solidFill>
              </a:rPr>
              <a:t> </a:t>
            </a:r>
            <a:r>
              <a:rPr lang="en-US" sz="4000" b="1" dirty="0" err="1">
                <a:solidFill>
                  <a:schemeClr val="bg1"/>
                </a:solidFill>
              </a:rPr>
              <a:t>Trình</a:t>
            </a:r>
            <a:r>
              <a:rPr lang="en-US" sz="4000" b="1" dirty="0">
                <a:solidFill>
                  <a:schemeClr val="bg1"/>
                </a:solidFill>
              </a:rPr>
              <a:t> </a:t>
            </a:r>
            <a:r>
              <a:rPr lang="en-US" sz="4000" b="1" dirty="0" err="1">
                <a:solidFill>
                  <a:schemeClr val="bg1"/>
                </a:solidFill>
              </a:rPr>
              <a:t>của</a:t>
            </a:r>
            <a:r>
              <a:rPr lang="en-US" sz="4000" b="1" dirty="0">
                <a:solidFill>
                  <a:schemeClr val="bg1"/>
                </a:solidFill>
              </a:rPr>
              <a:t> </a:t>
            </a:r>
            <a:r>
              <a:rPr lang="en-US" sz="4000" b="1" dirty="0" err="1">
                <a:solidFill>
                  <a:schemeClr val="bg1"/>
                </a:solidFill>
              </a:rPr>
              <a:t>cuộc</a:t>
            </a:r>
            <a:r>
              <a:rPr lang="en-US" sz="4000" b="1" dirty="0">
                <a:solidFill>
                  <a:schemeClr val="bg1"/>
                </a:solidFill>
              </a:rPr>
              <a:t> </a:t>
            </a:r>
            <a:r>
              <a:rPr lang="en-US" sz="4000" b="1" dirty="0" err="1">
                <a:solidFill>
                  <a:schemeClr val="bg1"/>
                </a:solidFill>
              </a:rPr>
              <a:t>Xuất</a:t>
            </a:r>
            <a:r>
              <a:rPr lang="en-US" sz="4000" b="1" dirty="0">
                <a:solidFill>
                  <a:schemeClr val="bg1"/>
                </a:solidFill>
              </a:rPr>
              <a:t> Ai </a:t>
            </a:r>
            <a:r>
              <a:rPr lang="en-US" sz="4000" b="1" dirty="0" err="1">
                <a:solidFill>
                  <a:schemeClr val="bg1"/>
                </a:solidFill>
              </a:rPr>
              <a:t>Cập</a:t>
            </a:r>
            <a:endParaRPr lang="en-US" sz="4000" b="1" dirty="0">
              <a:solidFill>
                <a:schemeClr val="bg1"/>
              </a:solidFill>
            </a:endParaRPr>
          </a:p>
        </p:txBody>
      </p:sp>
      <p:sp>
        <p:nvSpPr>
          <p:cNvPr id="8" name="Rectangle 7"/>
          <p:cNvSpPr txBox="1">
            <a:spLocks noChangeArrowheads="1"/>
          </p:cNvSpPr>
          <p:nvPr/>
        </p:nvSpPr>
        <p:spPr bwMode="auto">
          <a:xfrm>
            <a:off x="0" y="1295400"/>
            <a:ext cx="3276600"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l" eaLnBrk="1" hangingPunct="1">
              <a:spcBef>
                <a:spcPct val="50000"/>
              </a:spcBef>
              <a:defRPr/>
            </a:pPr>
            <a:r>
              <a:rPr lang="en-US" sz="4000" b="1" kern="0" dirty="0">
                <a:solidFill>
                  <a:srgbClr val="FFFFFF"/>
                </a:solidFill>
                <a:latin typeface="Arial"/>
                <a:ea typeface="ＭＳ Ｐゴシック" pitchFamily="-111" charset="-128"/>
                <a:cs typeface="Arial"/>
              </a:rPr>
              <a:t>Goshen</a:t>
            </a:r>
          </a:p>
        </p:txBody>
      </p:sp>
      <p:sp>
        <p:nvSpPr>
          <p:cNvPr id="9" name="Rectangle 7"/>
          <p:cNvSpPr txBox="1">
            <a:spLocks noChangeArrowheads="1"/>
          </p:cNvSpPr>
          <p:nvPr/>
        </p:nvSpPr>
        <p:spPr bwMode="auto">
          <a:xfrm>
            <a:off x="685800" y="30480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eaLnBrk="1" hangingPunct="1">
              <a:spcBef>
                <a:spcPct val="50000"/>
              </a:spcBef>
              <a:defRPr/>
            </a:pPr>
            <a:r>
              <a:rPr lang="en-US" sz="4000" b="1" kern="0" dirty="0" err="1">
                <a:latin typeface="Arial"/>
                <a:ea typeface="ＭＳ Ｐゴシック" pitchFamily="-111" charset="-128"/>
                <a:cs typeface="Arial"/>
              </a:rPr>
              <a:t>Marah</a:t>
            </a:r>
            <a:endParaRPr lang="en-US" sz="4000" b="1" kern="0" dirty="0">
              <a:latin typeface="Arial"/>
              <a:ea typeface="ＭＳ Ｐゴシック" pitchFamily="-111" charset="-128"/>
              <a:cs typeface="Arial"/>
            </a:endParaRPr>
          </a:p>
        </p:txBody>
      </p:sp>
      <p:sp>
        <p:nvSpPr>
          <p:cNvPr id="149510" name="Oval 9"/>
          <p:cNvSpPr>
            <a:spLocks noChangeArrowheads="1"/>
          </p:cNvSpPr>
          <p:nvPr/>
        </p:nvSpPr>
        <p:spPr bwMode="auto">
          <a:xfrm>
            <a:off x="3352800" y="3352800"/>
            <a:ext cx="228600" cy="228600"/>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tabLst>
                <a:tab pos="3886200" algn="l"/>
                <a:tab pos="4800600" algn="l"/>
                <a:tab pos="5600700" algn="l"/>
              </a:tabLst>
            </a:pPr>
            <a:endParaRPr lang="en-US"/>
          </a:p>
        </p:txBody>
      </p:sp>
      <p:sp>
        <p:nvSpPr>
          <p:cNvPr id="11" name="Rectangle 7"/>
          <p:cNvSpPr txBox="1">
            <a:spLocks noChangeArrowheads="1"/>
          </p:cNvSpPr>
          <p:nvPr/>
        </p:nvSpPr>
        <p:spPr bwMode="auto">
          <a:xfrm>
            <a:off x="838200" y="35814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eaLnBrk="1" hangingPunct="1">
              <a:spcBef>
                <a:spcPct val="50000"/>
              </a:spcBef>
              <a:defRPr/>
            </a:pPr>
            <a:r>
              <a:rPr lang="en-US" sz="4000" b="1" kern="0" dirty="0" err="1">
                <a:latin typeface="Arial"/>
                <a:ea typeface="ＭＳ Ｐゴシック" pitchFamily="-111" charset="-128"/>
                <a:cs typeface="Arial"/>
              </a:rPr>
              <a:t>Elim</a:t>
            </a:r>
            <a:endParaRPr lang="en-US" sz="4000" b="1" kern="0" dirty="0">
              <a:latin typeface="Arial"/>
              <a:ea typeface="ＭＳ Ｐゴシック" pitchFamily="-111" charset="-128"/>
              <a:cs typeface="Arial"/>
            </a:endParaRPr>
          </a:p>
        </p:txBody>
      </p:sp>
      <p:sp>
        <p:nvSpPr>
          <p:cNvPr id="149512" name="Oval 11"/>
          <p:cNvSpPr>
            <a:spLocks noChangeArrowheads="1"/>
          </p:cNvSpPr>
          <p:nvPr/>
        </p:nvSpPr>
        <p:spPr bwMode="auto">
          <a:xfrm>
            <a:off x="3505200" y="3886200"/>
            <a:ext cx="228600" cy="228600"/>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tabLst>
                <a:tab pos="3886200" algn="l"/>
                <a:tab pos="4800600" algn="l"/>
                <a:tab pos="5600700" algn="l"/>
              </a:tabLst>
            </a:pPr>
            <a:endParaRPr lang="en-US"/>
          </a:p>
        </p:txBody>
      </p:sp>
      <p:sp>
        <p:nvSpPr>
          <p:cNvPr id="13" name="Rectangle 7"/>
          <p:cNvSpPr txBox="1">
            <a:spLocks noChangeArrowheads="1"/>
          </p:cNvSpPr>
          <p:nvPr/>
        </p:nvSpPr>
        <p:spPr bwMode="auto">
          <a:xfrm>
            <a:off x="4191000" y="2971800"/>
            <a:ext cx="2209800" cy="13239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eaLnBrk="1" hangingPunct="1">
              <a:spcBef>
                <a:spcPct val="50000"/>
              </a:spcBef>
              <a:defRPr/>
            </a:pPr>
            <a:r>
              <a:rPr lang="en-US" sz="4000" b="1" kern="0" dirty="0">
                <a:latin typeface="Arial"/>
                <a:ea typeface="ＭＳ Ｐゴシック" pitchFamily="-111" charset="-128"/>
                <a:cs typeface="Arial"/>
              </a:rPr>
              <a:t>Desert of Sin</a:t>
            </a:r>
          </a:p>
        </p:txBody>
      </p:sp>
      <p:sp>
        <p:nvSpPr>
          <p:cNvPr id="14" name="Rectangle 7"/>
          <p:cNvSpPr txBox="1">
            <a:spLocks noChangeArrowheads="1"/>
          </p:cNvSpPr>
          <p:nvPr/>
        </p:nvSpPr>
        <p:spPr bwMode="auto">
          <a:xfrm>
            <a:off x="4191000" y="4772025"/>
            <a:ext cx="2057400" cy="13239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eaLnBrk="1" hangingPunct="1">
              <a:spcBef>
                <a:spcPct val="50000"/>
              </a:spcBef>
              <a:defRPr/>
            </a:pPr>
            <a:r>
              <a:rPr lang="en-US" sz="4000" b="1" kern="0" dirty="0">
                <a:latin typeface="Arial"/>
                <a:ea typeface="ＭＳ Ｐゴシック" pitchFamily="-111" charset="-128"/>
                <a:cs typeface="Arial"/>
              </a:rPr>
              <a:t>Mt. Sinai</a:t>
            </a:r>
          </a:p>
        </p:txBody>
      </p:sp>
      <p:sp>
        <p:nvSpPr>
          <p:cNvPr id="15" name="Rectangle 7"/>
          <p:cNvSpPr txBox="1">
            <a:spLocks noChangeArrowheads="1"/>
          </p:cNvSpPr>
          <p:nvPr/>
        </p:nvSpPr>
        <p:spPr bwMode="auto">
          <a:xfrm>
            <a:off x="6400800" y="44196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eaLnBrk="1" hangingPunct="1">
              <a:spcBef>
                <a:spcPct val="50000"/>
              </a:spcBef>
              <a:defRPr/>
            </a:pPr>
            <a:r>
              <a:rPr lang="en-US" sz="4000" b="1" kern="0" dirty="0" err="1">
                <a:latin typeface="Arial"/>
                <a:ea typeface="ＭＳ Ｐゴシック" pitchFamily="-111" charset="-128"/>
                <a:cs typeface="Arial"/>
              </a:rPr>
              <a:t>Midian</a:t>
            </a:r>
            <a:endParaRPr lang="en-US" sz="4000" b="1" kern="0" dirty="0">
              <a:latin typeface="Arial"/>
              <a:ea typeface="ＭＳ Ｐゴシック" pitchFamily="-111" charset="-128"/>
              <a:cs typeface="Arial"/>
            </a:endParaRPr>
          </a:p>
        </p:txBody>
      </p:sp>
      <p:sp>
        <p:nvSpPr>
          <p:cNvPr id="16" name="Rectangle 7"/>
          <p:cNvSpPr txBox="1">
            <a:spLocks noChangeArrowheads="1"/>
          </p:cNvSpPr>
          <p:nvPr/>
        </p:nvSpPr>
        <p:spPr bwMode="auto">
          <a:xfrm>
            <a:off x="5257800" y="517525"/>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eaLnBrk="1" hangingPunct="1">
              <a:spcBef>
                <a:spcPct val="50000"/>
              </a:spcBef>
              <a:defRPr/>
            </a:pPr>
            <a:r>
              <a:rPr lang="en-US" sz="4000" b="1" kern="0" dirty="0">
                <a:latin typeface="Arial"/>
                <a:ea typeface="ＭＳ Ｐゴシック" pitchFamily="-111" charset="-128"/>
                <a:cs typeface="Arial"/>
              </a:rPr>
              <a:t>Canaan</a:t>
            </a:r>
          </a:p>
        </p:txBody>
      </p:sp>
      <p:sp>
        <p:nvSpPr>
          <p:cNvPr id="149517" name="Text Box 6"/>
          <p:cNvSpPr txBox="1">
            <a:spLocks noChangeArrowheads="1"/>
          </p:cNvSpPr>
          <p:nvPr/>
        </p:nvSpPr>
        <p:spPr bwMode="auto">
          <a:xfrm>
            <a:off x="8232775" y="76200"/>
            <a:ext cx="83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latin typeface="Arial" charset="0"/>
              </a:rPr>
              <a:t>107</a:t>
            </a:r>
          </a:p>
          <a:p>
            <a:pPr algn="l"/>
            <a:r>
              <a:rPr lang="en-US" sz="2400" b="1">
                <a:latin typeface="Arial" charset="0"/>
              </a:rPr>
              <a:t>111a</a:t>
            </a:r>
          </a:p>
          <a:p>
            <a:pPr algn="l"/>
            <a:r>
              <a:rPr lang="en-US" sz="2400" b="1">
                <a:latin typeface="Arial" charset="0"/>
              </a:rPr>
              <a:t>123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up)">
                                      <p:cBhvr>
                                        <p:cTn id="7" dur="50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7" descr="exodus-nasa-map-sinai.jpg"/>
          <p:cNvPicPr>
            <a:picLocks noChangeAspect="1"/>
          </p:cNvPicPr>
          <p:nvPr/>
        </p:nvPicPr>
        <p:blipFill>
          <a:blip r:embed="rId3">
            <a:extLst>
              <a:ext uri="{28A0092B-C50C-407E-A947-70E740481C1C}">
                <a14:useLocalDpi xmlns:a14="http://schemas.microsoft.com/office/drawing/2010/main" val="0"/>
              </a:ext>
            </a:extLst>
          </a:blip>
          <a:srcRect l="35001" t="42757" r="5833" b="12628"/>
          <a:stretch>
            <a:fillRect/>
          </a:stretch>
        </p:blipFill>
        <p:spPr bwMode="auto">
          <a:xfrm>
            <a:off x="0" y="0"/>
            <a:ext cx="918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txBox="1">
            <a:spLocks noChangeArrowheads="1"/>
          </p:cNvSpPr>
          <p:nvPr/>
        </p:nvSpPr>
        <p:spPr bwMode="auto">
          <a:xfrm>
            <a:off x="2514600" y="3962400"/>
            <a:ext cx="2057400" cy="13239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eaLnBrk="1" hangingPunct="1">
              <a:spcBef>
                <a:spcPct val="50000"/>
              </a:spcBef>
              <a:defRPr/>
            </a:pPr>
            <a:r>
              <a:rPr lang="en-US" sz="4000" b="1" kern="0" dirty="0">
                <a:latin typeface="Arial"/>
                <a:ea typeface="ＭＳ Ｐゴシック" pitchFamily="-111" charset="-128"/>
                <a:cs typeface="Arial"/>
              </a:rPr>
              <a:t>Mt. Musa</a:t>
            </a:r>
          </a:p>
        </p:txBody>
      </p:sp>
      <p:sp>
        <p:nvSpPr>
          <p:cNvPr id="124933" name="Oval 5"/>
          <p:cNvSpPr>
            <a:spLocks noChangeArrowheads="1"/>
          </p:cNvSpPr>
          <p:nvPr/>
        </p:nvSpPr>
        <p:spPr bwMode="auto">
          <a:xfrm>
            <a:off x="2438400" y="3657600"/>
            <a:ext cx="2133600" cy="2057400"/>
          </a:xfrm>
          <a:prstGeom prst="ellipse">
            <a:avLst/>
          </a:prstGeom>
          <a:noFill/>
          <a:ln w="76200">
            <a:solidFill>
              <a:srgbClr val="FF3300"/>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Times New Roman" charset="0"/>
              <a:cs typeface="Times New Roman" charset="0"/>
            </a:endParaRPr>
          </a:p>
        </p:txBody>
      </p:sp>
      <p:sp>
        <p:nvSpPr>
          <p:cNvPr id="151556" name="Text Box 6"/>
          <p:cNvSpPr txBox="1">
            <a:spLocks noChangeArrowheads="1"/>
          </p:cNvSpPr>
          <p:nvPr/>
        </p:nvSpPr>
        <p:spPr bwMode="auto">
          <a:xfrm>
            <a:off x="8232775" y="76200"/>
            <a:ext cx="83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latin typeface="Arial" charset="0"/>
              </a:rPr>
              <a:t>107</a:t>
            </a:r>
          </a:p>
          <a:p>
            <a:pPr algn="l"/>
            <a:r>
              <a:rPr lang="en-US" sz="2400" b="1">
                <a:latin typeface="Arial" charset="0"/>
              </a:rPr>
              <a:t>111a</a:t>
            </a:r>
          </a:p>
          <a:p>
            <a:pPr algn="l"/>
            <a:r>
              <a:rPr lang="en-US" sz="2400" b="1">
                <a:latin typeface="Arial" charset="0"/>
              </a:rPr>
              <a:t>123</a:t>
            </a:r>
          </a:p>
        </p:txBody>
      </p:sp>
      <p:sp>
        <p:nvSpPr>
          <p:cNvPr id="151557" name="Rectangle 7"/>
          <p:cNvSpPr>
            <a:spLocks noGrp="1" noChangeArrowheads="1"/>
          </p:cNvSpPr>
          <p:nvPr>
            <p:ph type="title" idx="4294967295"/>
          </p:nvPr>
        </p:nvSpPr>
        <p:spPr>
          <a:xfrm>
            <a:off x="152400" y="152400"/>
            <a:ext cx="5867400" cy="1143000"/>
          </a:xfrm>
        </p:spPr>
        <p:txBody>
          <a:bodyPr/>
          <a:lstStyle/>
          <a:p>
            <a:pPr algn="l" eaLnBrk="1" hangingPunct="1"/>
            <a:r>
              <a:rPr lang="en-US" b="1">
                <a:latin typeface="Arial" charset="0"/>
                <a:ea typeface="ＭＳ Ｐゴシック" charset="0"/>
              </a:rPr>
              <a:t>Nơi viết sách</a:t>
            </a:r>
          </a:p>
        </p:txBody>
      </p:sp>
      <p:sp>
        <p:nvSpPr>
          <p:cNvPr id="11" name="Rectangle 7"/>
          <p:cNvSpPr txBox="1">
            <a:spLocks noChangeArrowheads="1"/>
          </p:cNvSpPr>
          <p:nvPr/>
        </p:nvSpPr>
        <p:spPr bwMode="auto">
          <a:xfrm>
            <a:off x="5791200" y="3733800"/>
            <a:ext cx="2057400" cy="13239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eaLnBrk="1" hangingPunct="1">
              <a:spcBef>
                <a:spcPct val="50000"/>
              </a:spcBef>
              <a:defRPr/>
            </a:pPr>
            <a:r>
              <a:rPr lang="en-US" sz="4000" b="1" kern="0" dirty="0">
                <a:latin typeface="Arial"/>
                <a:ea typeface="ＭＳ Ｐゴシック" pitchFamily="-111" charset="-128"/>
                <a:cs typeface="Arial"/>
              </a:rPr>
              <a:t>Al-</a:t>
            </a:r>
            <a:r>
              <a:rPr lang="en-US" sz="4000" b="1" kern="0" dirty="0" err="1">
                <a:latin typeface="Arial"/>
                <a:ea typeface="ＭＳ Ｐゴシック" pitchFamily="-111" charset="-128"/>
                <a:cs typeface="Arial"/>
              </a:rPr>
              <a:t>Lawz</a:t>
            </a:r>
            <a:endParaRPr lang="en-US" sz="4000" b="1" kern="0" dirty="0">
              <a:latin typeface="Arial"/>
              <a:ea typeface="ＭＳ Ｐゴシック" pitchFamily="-111" charset="-128"/>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4933"/>
                                        </p:tgtEl>
                                        <p:attrNameLst>
                                          <p:attrName>style.visibility</p:attrName>
                                        </p:attrNameLst>
                                      </p:cBhvr>
                                      <p:to>
                                        <p:strVal val="visible"/>
                                      </p:to>
                                    </p:set>
                                    <p:anim calcmode="lin" valueType="num">
                                      <p:cBhvr>
                                        <p:cTn id="7" dur="500" fill="hold"/>
                                        <p:tgtEl>
                                          <p:spTgt spid="124933"/>
                                        </p:tgtEl>
                                        <p:attrNameLst>
                                          <p:attrName>ppt_w</p:attrName>
                                        </p:attrNameLst>
                                      </p:cBhvr>
                                      <p:tavLst>
                                        <p:tav tm="0">
                                          <p:val>
                                            <p:fltVal val="0"/>
                                          </p:val>
                                        </p:tav>
                                        <p:tav tm="100000">
                                          <p:val>
                                            <p:strVal val="#ppt_w"/>
                                          </p:val>
                                        </p:tav>
                                      </p:tavLst>
                                    </p:anim>
                                    <p:anim calcmode="lin" valueType="num">
                                      <p:cBhvr>
                                        <p:cTn id="8" dur="500" fill="hold"/>
                                        <p:tgtEl>
                                          <p:spTgt spid="124933"/>
                                        </p:tgtEl>
                                        <p:attrNameLst>
                                          <p:attrName>ppt_h</p:attrName>
                                        </p:attrNameLst>
                                      </p:cBhvr>
                                      <p:tavLst>
                                        <p:tav tm="0">
                                          <p:val>
                                            <p:fltVal val="0"/>
                                          </p:val>
                                        </p:tav>
                                        <p:tav tm="100000">
                                          <p:val>
                                            <p:strVal val="#ppt_h"/>
                                          </p:val>
                                        </p:tav>
                                      </p:tavLst>
                                    </p:anim>
                                    <p:animEffect transition="in" filter="fade">
                                      <p:cBhvr>
                                        <p:cTn id="9" dur="5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3602" name="Picture 10" descr="summitofJebelMusa(Mt sinai)"/>
          <p:cNvPicPr>
            <a:picLocks noChangeAspect="1" noChangeArrowheads="1"/>
          </p:cNvPicPr>
          <p:nvPr/>
        </p:nvPicPr>
        <p:blipFill>
          <a:blip r:embed="rId4">
            <a:extLst>
              <a:ext uri="{28A0092B-C50C-407E-A947-70E740481C1C}">
                <a14:useLocalDpi xmlns:a14="http://schemas.microsoft.com/office/drawing/2010/main" val="0"/>
              </a:ext>
            </a:extLst>
          </a:blip>
          <a:srcRect t="9590" b="8464"/>
          <a:stretch>
            <a:fillRect/>
          </a:stretch>
        </p:blipFill>
        <p:spPr bwMode="auto">
          <a:xfrm>
            <a:off x="0"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AutoShape 11"/>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p>
            <a:endParaRPr lang="en-US"/>
          </a:p>
        </p:txBody>
      </p:sp>
      <p:sp>
        <p:nvSpPr>
          <p:cNvPr id="31752" name="Text Box 8"/>
          <p:cNvSpPr txBox="1">
            <a:spLocks noChangeArrowheads="1"/>
          </p:cNvSpPr>
          <p:nvPr/>
        </p:nvSpPr>
        <p:spPr bwMode="auto">
          <a:xfrm>
            <a:off x="827088" y="4508500"/>
            <a:ext cx="7416800" cy="2462213"/>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3200" b="1" u="sng">
                <a:solidFill>
                  <a:schemeClr val="tx1"/>
                </a:solidFill>
                <a:latin typeface="Arial" charset="0"/>
                <a:cs typeface="Arial" charset="0"/>
              </a:rPr>
              <a:t>Người nhận</a:t>
            </a:r>
            <a:endParaRPr lang="en-US" altLang="zh-CN" sz="3200" b="1">
              <a:solidFill>
                <a:schemeClr val="tx1"/>
              </a:solidFill>
              <a:latin typeface="Arial" charset="0"/>
              <a:cs typeface="Arial" charset="0"/>
            </a:endParaRPr>
          </a:p>
          <a:p>
            <a:pPr algn="ctr"/>
            <a:r>
              <a:rPr lang="en-US" altLang="zh-CN" sz="3200">
                <a:solidFill>
                  <a:schemeClr val="tx1"/>
                </a:solidFill>
                <a:latin typeface="Arial" charset="0"/>
                <a:cs typeface="Arial" charset="0"/>
              </a:rPr>
              <a:t>Môi-se qua đời trước khi dân Y-sơ-ra-ên vào Đất Hứa vì thế độc giả đầu tiên là dân Do Thái ở cùng ông trong đồng vắng Si-nai.</a:t>
            </a:r>
            <a:r>
              <a:rPr lang="en-US" altLang="zh-CN" sz="2800">
                <a:solidFill>
                  <a:schemeClr val="tx1"/>
                </a:solidFill>
                <a:latin typeface="Arial" charset="0"/>
                <a:cs typeface="Arial" charset="0"/>
              </a:rPr>
              <a:t> </a:t>
            </a:r>
            <a:endParaRPr lang="en-US" sz="2800">
              <a:solidFill>
                <a:schemeClr val="tx1"/>
              </a:solidFill>
              <a:latin typeface="Arial" charset="0"/>
              <a:cs typeface="Arial" charset="0"/>
            </a:endParaRPr>
          </a:p>
        </p:txBody>
      </p:sp>
      <p:sp>
        <p:nvSpPr>
          <p:cNvPr id="153605" name="Rectangle 2"/>
          <p:cNvSpPr>
            <a:spLocks noGrp="1" noChangeArrowheads="1"/>
          </p:cNvSpPr>
          <p:nvPr>
            <p:ph type="title"/>
          </p:nvPr>
        </p:nvSpPr>
        <p:spPr/>
        <p:txBody>
          <a:bodyPr/>
          <a:lstStyle/>
          <a:p>
            <a:r>
              <a:rPr lang="en-US" b="1">
                <a:solidFill>
                  <a:schemeClr val="bg2"/>
                </a:solidFill>
                <a:latin typeface="Arial" charset="0"/>
                <a:ea typeface="ＭＳ Ｐゴシック" charset="0"/>
              </a:rPr>
              <a:t>Hoàn cảnh</a:t>
            </a:r>
          </a:p>
        </p:txBody>
      </p:sp>
      <p:sp>
        <p:nvSpPr>
          <p:cNvPr id="153606"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123</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checkerboard(across)">
                                      <p:cBhvr>
                                        <p:cTn id="7"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6"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9883" r="20349" b="2184"/>
          <a:stretch>
            <a:fillRect/>
          </a:stretch>
        </p:blipFill>
        <p:spPr bwMode="auto">
          <a:xfrm>
            <a:off x="0" y="-762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p:nvPr>
        </p:nvSpPr>
        <p:spPr>
          <a:xfrm>
            <a:off x="568325" y="-26988"/>
            <a:ext cx="7772400" cy="1260476"/>
          </a:xfrm>
        </p:spPr>
        <p:txBody>
          <a:bodyPr/>
          <a:lstStyle/>
          <a:p>
            <a:r>
              <a:rPr lang="en-US" sz="4800" b="1">
                <a:solidFill>
                  <a:schemeClr val="bg2"/>
                </a:solidFill>
                <a:latin typeface="Arial" charset="0"/>
                <a:ea typeface="ＭＳ Ｐゴシック" charset="0"/>
              </a:rPr>
              <a:t>Tác quyền</a:t>
            </a:r>
          </a:p>
        </p:txBody>
      </p:sp>
      <p:sp>
        <p:nvSpPr>
          <p:cNvPr id="155651" name="Text Box 5"/>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123</a:t>
            </a:r>
          </a:p>
        </p:txBody>
      </p:sp>
      <p:sp>
        <p:nvSpPr>
          <p:cNvPr id="30728" name="Rectangle 8"/>
          <p:cNvSpPr>
            <a:spLocks noChangeArrowheads="1"/>
          </p:cNvSpPr>
          <p:nvPr/>
        </p:nvSpPr>
        <p:spPr bwMode="auto">
          <a:xfrm>
            <a:off x="34925" y="1192213"/>
            <a:ext cx="3810000" cy="5378450"/>
          </a:xfrm>
          <a:prstGeom prst="rect">
            <a:avLst/>
          </a:prstGeom>
          <a:solidFill>
            <a:schemeClr val="tx2"/>
          </a:solidFill>
          <a:ln w="9525">
            <a:solidFill>
              <a:srgbClr val="000000"/>
            </a:solidFill>
            <a:miter lim="800000"/>
            <a:headEnd/>
            <a:tailEnd/>
          </a:ln>
        </p:spPr>
        <p:txBody>
          <a:bodyPr lIns="92075" tIns="46038" rIns="92075" bIns="46038"/>
          <a:lstStyle/>
          <a:p>
            <a:pPr marL="342900" indent="-342900" algn="ctr">
              <a:spcBef>
                <a:spcPct val="20000"/>
              </a:spcBef>
            </a:pPr>
            <a:r>
              <a:rPr kumimoji="1" lang="en-US" altLang="zh-CN" sz="3600" b="1" u="sng">
                <a:latin typeface="Arial" charset="0"/>
                <a:cs typeface="Arial" charset="0"/>
              </a:rPr>
              <a:t>Ngoại chứng</a:t>
            </a:r>
          </a:p>
          <a:p>
            <a:pPr marL="342900" indent="-342900" algn="l">
              <a:spcBef>
                <a:spcPct val="20000"/>
              </a:spcBef>
              <a:buFontTx/>
              <a:buChar char="•"/>
            </a:pPr>
            <a:r>
              <a:rPr kumimoji="1" lang="en-US" altLang="zh-CN" sz="2800" b="1">
                <a:latin typeface="Arial" charset="0"/>
                <a:cs typeface="Arial" charset="0"/>
              </a:rPr>
              <a:t>Quan điểm cổ điển = Môi-se viết</a:t>
            </a:r>
          </a:p>
          <a:p>
            <a:pPr marL="342900" indent="-342900" algn="l">
              <a:spcBef>
                <a:spcPct val="20000"/>
              </a:spcBef>
              <a:buFontTx/>
              <a:buChar char="•"/>
            </a:pPr>
            <a:r>
              <a:rPr kumimoji="1" lang="en-US" altLang="zh-CN" sz="2800" b="1">
                <a:latin typeface="Arial" charset="0"/>
                <a:cs typeface="Arial" charset="0"/>
              </a:rPr>
              <a:t>Chính Chúa Giê-xu cũng đồng ý khi Ngài nói về luật tinh sạch cho người phung (Lê 14:2-32) được viết bởi Môi-se (Mat 8:4; Mác 1:44). </a:t>
            </a:r>
            <a:endParaRPr kumimoji="1" lang="en-US" sz="2800" b="1">
              <a:latin typeface="Arial" charset="0"/>
              <a:cs typeface="Arial" charset="0"/>
            </a:endParaRPr>
          </a:p>
        </p:txBody>
      </p:sp>
      <p:sp>
        <p:nvSpPr>
          <p:cNvPr id="30729" name="Rectangle 9"/>
          <p:cNvSpPr>
            <a:spLocks noChangeArrowheads="1"/>
          </p:cNvSpPr>
          <p:nvPr/>
        </p:nvSpPr>
        <p:spPr bwMode="auto">
          <a:xfrm>
            <a:off x="3921125" y="1192213"/>
            <a:ext cx="5105400" cy="5378450"/>
          </a:xfrm>
          <a:prstGeom prst="rect">
            <a:avLst/>
          </a:prstGeom>
          <a:solidFill>
            <a:schemeClr val="tx2"/>
          </a:solidFill>
          <a:ln w="9525">
            <a:solidFill>
              <a:srgbClr val="000000"/>
            </a:solidFill>
            <a:miter lim="800000"/>
            <a:headEnd/>
            <a:tailEnd/>
          </a:ln>
        </p:spPr>
        <p:txBody>
          <a:bodyPr lIns="92075" tIns="46038" rIns="92075" bIns="46038"/>
          <a:lstStyle/>
          <a:p>
            <a:pPr marL="342900" indent="-342900" algn="ctr">
              <a:lnSpc>
                <a:spcPct val="90000"/>
              </a:lnSpc>
              <a:spcBef>
                <a:spcPct val="20000"/>
              </a:spcBef>
            </a:pPr>
            <a:r>
              <a:rPr kumimoji="1" lang="en-US" altLang="zh-CN" sz="3600" b="1" u="sng">
                <a:latin typeface="Arial" charset="0"/>
                <a:cs typeface="Arial" charset="0"/>
              </a:rPr>
              <a:t>Nội chứng</a:t>
            </a:r>
            <a:endParaRPr kumimoji="1" lang="en-US" altLang="zh-CN" sz="3600" b="1">
              <a:latin typeface="Arial" charset="0"/>
              <a:cs typeface="Arial" charset="0"/>
            </a:endParaRPr>
          </a:p>
          <a:p>
            <a:pPr marL="342900" indent="-342900" algn="l">
              <a:lnSpc>
                <a:spcPct val="90000"/>
              </a:lnSpc>
              <a:spcBef>
                <a:spcPct val="20000"/>
              </a:spcBef>
              <a:buFontTx/>
              <a:buChar char="•"/>
            </a:pPr>
            <a:r>
              <a:rPr kumimoji="1" lang="en-US" altLang="zh-CN" sz="2800" b="1">
                <a:latin typeface="Arial" charset="0"/>
                <a:cs typeface="Arial" charset="0"/>
              </a:rPr>
              <a:t>Không nhắc đến tác giả</a:t>
            </a:r>
          </a:p>
          <a:p>
            <a:pPr marL="342900" indent="-342900" algn="l">
              <a:lnSpc>
                <a:spcPct val="90000"/>
              </a:lnSpc>
              <a:spcBef>
                <a:spcPct val="20000"/>
              </a:spcBef>
              <a:buFontTx/>
              <a:buChar char="•"/>
            </a:pPr>
            <a:r>
              <a:rPr kumimoji="1" lang="en-US" altLang="zh-CN" sz="2800" b="1">
                <a:latin typeface="Arial" charset="0"/>
                <a:cs typeface="Arial" charset="0"/>
              </a:rPr>
              <a:t>Nhưng việc sách tiếp nối Xuất Ê-díp-tô Ký </a:t>
            </a:r>
            <a:r>
              <a:rPr kumimoji="1" lang="en-US" altLang="zh-CN" sz="2800" b="1" i="1">
                <a:latin typeface="Arial" charset="0"/>
                <a:cs typeface="Arial" charset="0"/>
              </a:rPr>
              <a:t>công bố</a:t>
            </a:r>
            <a:r>
              <a:rPr kumimoji="1" lang="en-US" altLang="zh-CN" sz="2800" b="1">
                <a:latin typeface="Arial" charset="0"/>
                <a:cs typeface="Arial" charset="0"/>
              </a:rPr>
              <a:t> về tác quyền Môi-se.</a:t>
            </a:r>
          </a:p>
          <a:p>
            <a:pPr marL="342900" indent="-342900" algn="l">
              <a:lnSpc>
                <a:spcPct val="90000"/>
              </a:lnSpc>
              <a:spcBef>
                <a:spcPct val="20000"/>
              </a:spcBef>
              <a:buFontTx/>
              <a:buChar char="•"/>
            </a:pPr>
            <a:r>
              <a:rPr kumimoji="1" lang="en-US" altLang="zh-CN" sz="2800" b="1">
                <a:latin typeface="Arial" charset="0"/>
                <a:cs typeface="Arial" charset="0"/>
              </a:rPr>
              <a:t>Vì Đức Chúa Trời bày tỏ điều này cho Môi-se tại núi Si-nai nên theo đó ông viết Lê-vi Ký tại đây.  </a:t>
            </a:r>
          </a:p>
          <a:p>
            <a:pPr marL="342900" indent="-342900" algn="l">
              <a:lnSpc>
                <a:spcPct val="90000"/>
              </a:lnSpc>
              <a:spcBef>
                <a:spcPct val="20000"/>
              </a:spcBef>
              <a:buFontTx/>
              <a:buChar char="•"/>
            </a:pPr>
            <a:r>
              <a:rPr kumimoji="1" lang="en-US" altLang="zh-CN" sz="2800" b="1">
                <a:latin typeface="Arial" charset="0"/>
                <a:cs typeface="Arial" charset="0"/>
              </a:rPr>
              <a:t>Có sự nhất quán về văn phong của một tác giả duy nhất.</a:t>
            </a:r>
            <a:r>
              <a:rPr kumimoji="1" lang="en-US" altLang="zh-CN" sz="3200" b="1">
                <a:latin typeface="Arial" charset="0"/>
                <a:cs typeface="Arial" charset="0"/>
              </a:rPr>
              <a:t> </a:t>
            </a:r>
            <a:endParaRPr kumimoji="1" lang="en-US" sz="3200" b="1">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8">
                                            <p:txEl>
                                              <p:pRg st="1" end="1"/>
                                            </p:txEl>
                                          </p:spTgt>
                                        </p:tgtEl>
                                        <p:attrNameLst>
                                          <p:attrName>style.visibility</p:attrName>
                                        </p:attrNameLst>
                                      </p:cBhvr>
                                      <p:to>
                                        <p:strVal val="visible"/>
                                      </p:to>
                                    </p:set>
                                    <p:anim calcmode="lin" valueType="num">
                                      <p:cBhvr additive="base">
                                        <p:cTn id="7" dur="500" fill="hold"/>
                                        <p:tgtEl>
                                          <p:spTgt spid="3072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8">
                                            <p:txEl>
                                              <p:pRg st="2" end="2"/>
                                            </p:txEl>
                                          </p:spTgt>
                                        </p:tgtEl>
                                        <p:attrNameLst>
                                          <p:attrName>style.visibility</p:attrName>
                                        </p:attrNameLst>
                                      </p:cBhvr>
                                      <p:to>
                                        <p:strVal val="visible"/>
                                      </p:to>
                                    </p:set>
                                    <p:anim calcmode="lin" valueType="num">
                                      <p:cBhvr additive="base">
                                        <p:cTn id="13" dur="500" fill="hold"/>
                                        <p:tgtEl>
                                          <p:spTgt spid="3072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0729">
                                            <p:txEl>
                                              <p:pRg st="0" end="0"/>
                                            </p:txEl>
                                          </p:spTgt>
                                        </p:tgtEl>
                                        <p:attrNameLst>
                                          <p:attrName>style.visibility</p:attrName>
                                        </p:attrNameLst>
                                      </p:cBhvr>
                                      <p:to>
                                        <p:strVal val="visible"/>
                                      </p:to>
                                    </p:set>
                                    <p:anim calcmode="lin" valueType="num">
                                      <p:cBhvr additive="base">
                                        <p:cTn id="19" dur="500" fill="hold"/>
                                        <p:tgtEl>
                                          <p:spTgt spid="30729">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07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0729">
                                            <p:txEl>
                                              <p:pRg st="1" end="1"/>
                                            </p:txEl>
                                          </p:spTgt>
                                        </p:tgtEl>
                                        <p:attrNameLst>
                                          <p:attrName>style.visibility</p:attrName>
                                        </p:attrNameLst>
                                      </p:cBhvr>
                                      <p:to>
                                        <p:strVal val="visible"/>
                                      </p:to>
                                    </p:set>
                                    <p:anim calcmode="lin" valueType="num">
                                      <p:cBhvr additive="base">
                                        <p:cTn id="25" dur="500" fill="hold"/>
                                        <p:tgtEl>
                                          <p:spTgt spid="30729">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07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0729">
                                            <p:txEl>
                                              <p:pRg st="2" end="2"/>
                                            </p:txEl>
                                          </p:spTgt>
                                        </p:tgtEl>
                                        <p:attrNameLst>
                                          <p:attrName>style.visibility</p:attrName>
                                        </p:attrNameLst>
                                      </p:cBhvr>
                                      <p:to>
                                        <p:strVal val="visible"/>
                                      </p:to>
                                    </p:set>
                                    <p:anim calcmode="lin" valueType="num">
                                      <p:cBhvr additive="base">
                                        <p:cTn id="31" dur="500" fill="hold"/>
                                        <p:tgtEl>
                                          <p:spTgt spid="30729">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07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0729">
                                            <p:txEl>
                                              <p:pRg st="3" end="3"/>
                                            </p:txEl>
                                          </p:spTgt>
                                        </p:tgtEl>
                                        <p:attrNameLst>
                                          <p:attrName>style.visibility</p:attrName>
                                        </p:attrNameLst>
                                      </p:cBhvr>
                                      <p:to>
                                        <p:strVal val="visible"/>
                                      </p:to>
                                    </p:set>
                                    <p:anim calcmode="lin" valueType="num">
                                      <p:cBhvr additive="base">
                                        <p:cTn id="37" dur="500" fill="hold"/>
                                        <p:tgtEl>
                                          <p:spTgt spid="30729">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072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729">
                                            <p:txEl>
                                              <p:pRg st="4" end="4"/>
                                            </p:txEl>
                                          </p:spTgt>
                                        </p:tgtEl>
                                        <p:attrNameLst>
                                          <p:attrName>style.visibility</p:attrName>
                                        </p:attrNameLst>
                                      </p:cBhvr>
                                      <p:to>
                                        <p:strVal val="visible"/>
                                      </p:to>
                                    </p:set>
                                    <p:anim calcmode="lin" valueType="num">
                                      <p:cBhvr additive="base">
                                        <p:cTn id="43" dur="500" fill="hold"/>
                                        <p:tgtEl>
                                          <p:spTgt spid="30729">
                                            <p:txEl>
                                              <p:pRg st="4" end="4"/>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072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build="p" autoUpdateAnimBg="0"/>
      <p:bldP spid="3072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7" name="Group 13"/>
          <p:cNvGrpSpPr>
            <a:grpSpLocks/>
          </p:cNvGrpSpPr>
          <p:nvPr/>
        </p:nvGrpSpPr>
        <p:grpSpPr bwMode="auto">
          <a:xfrm>
            <a:off x="-381000" y="-98425"/>
            <a:ext cx="9753600" cy="7108825"/>
            <a:chOff x="-240" y="-62"/>
            <a:chExt cx="6144" cy="4478"/>
          </a:xfrm>
        </p:grpSpPr>
        <p:pic>
          <p:nvPicPr>
            <p:cNvPr id="157701" name="Picture 9" descr="HadrianWall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27"/>
              <a:ext cx="6144" cy="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Rectangle 10"/>
            <p:cNvSpPr>
              <a:spLocks noChangeArrowheads="1"/>
            </p:cNvSpPr>
            <p:nvPr/>
          </p:nvSpPr>
          <p:spPr bwMode="auto">
            <a:xfrm>
              <a:off x="1753" y="-62"/>
              <a:ext cx="119" cy="447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57703" name="Rectangle 11"/>
            <p:cNvSpPr>
              <a:spLocks noChangeArrowheads="1"/>
            </p:cNvSpPr>
            <p:nvPr/>
          </p:nvSpPr>
          <p:spPr bwMode="auto">
            <a:xfrm>
              <a:off x="-240" y="3552"/>
              <a:ext cx="1680" cy="816"/>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157704" name="Rectangle 12"/>
            <p:cNvSpPr>
              <a:spLocks noChangeArrowheads="1"/>
            </p:cNvSpPr>
            <p:nvPr/>
          </p:nvSpPr>
          <p:spPr bwMode="auto">
            <a:xfrm>
              <a:off x="4416" y="4128"/>
              <a:ext cx="1488" cy="24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grpSp>
      <p:sp>
        <p:nvSpPr>
          <p:cNvPr id="157698" name="Rectangle 5"/>
          <p:cNvSpPr>
            <a:spLocks noGrp="1" noChangeArrowheads="1"/>
          </p:cNvSpPr>
          <p:nvPr>
            <p:ph type="title"/>
          </p:nvPr>
        </p:nvSpPr>
        <p:spPr>
          <a:xfrm>
            <a:off x="0" y="0"/>
            <a:ext cx="5562600" cy="1981200"/>
          </a:xfrm>
          <a:solidFill>
            <a:schemeClr val="hlink"/>
          </a:solidFill>
        </p:spPr>
        <p:txBody>
          <a:bodyPr/>
          <a:lstStyle/>
          <a:p>
            <a:r>
              <a:rPr lang="en-US" sz="3600" b="1">
                <a:latin typeface="Arial" charset="0"/>
                <a:ea typeface="ＭＳ Ｐゴシック" charset="0"/>
              </a:rPr>
              <a:t>Hoàn cảnh viết Lê-vi Ký</a:t>
            </a:r>
          </a:p>
        </p:txBody>
      </p:sp>
      <p:sp>
        <p:nvSpPr>
          <p:cNvPr id="15769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2"/>
                </a:solidFill>
                <a:latin typeface="Arial" charset="0"/>
              </a:rPr>
              <a:t>123</a:t>
            </a:r>
            <a:endParaRPr lang="en-US" sz="2400">
              <a:solidFill>
                <a:schemeClr val="tx2"/>
              </a:solidFill>
              <a:latin typeface="Arial" charset="0"/>
            </a:endParaRPr>
          </a:p>
        </p:txBody>
      </p:sp>
      <p:sp>
        <p:nvSpPr>
          <p:cNvPr id="37892" name="Text Box 4"/>
          <p:cNvSpPr txBox="1">
            <a:spLocks noChangeArrowheads="1"/>
          </p:cNvSpPr>
          <p:nvPr/>
        </p:nvSpPr>
        <p:spPr bwMode="auto">
          <a:xfrm>
            <a:off x="2971800" y="1828800"/>
            <a:ext cx="6172200" cy="473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1">
            <a:spAutoFit/>
          </a:bodyPr>
          <a:lstStyle>
            <a:defPPr>
              <a:defRPr lang="en-US"/>
            </a:defPPr>
            <a:lvl1pPr marL="231775" indent="-231775" algn="ctr">
              <a:defRPr sz="3200" b="1">
                <a:solidFill>
                  <a:srgbClr val="FFFFFF"/>
                </a:solidFill>
                <a:effectLst>
                  <a:glow rad="228600">
                    <a:schemeClr val="bg2"/>
                  </a:glow>
                </a:effectLst>
                <a:latin typeface="Arial"/>
                <a:ea typeface="SimSun" charset="0"/>
                <a:cs typeface="Arial"/>
              </a:defRPr>
            </a:lvl1pPr>
            <a:lvl2pPr marL="742950" indent="-285750">
              <a:defRPr>
                <a:cs typeface="ＭＳ Ｐゴシック" charset="0"/>
              </a:defRPr>
            </a:lvl2pPr>
            <a:lvl3pPr marL="1143000" indent="-228600">
              <a:defRPr>
                <a:cs typeface="ＭＳ Ｐゴシック" charset="0"/>
              </a:defRPr>
            </a:lvl3pPr>
            <a:lvl4pPr marL="1600200" indent="-228600">
              <a:defRPr>
                <a:cs typeface="ＭＳ Ｐゴシック" charset="0"/>
              </a:defRPr>
            </a:lvl4pPr>
            <a:lvl5pPr marL="2057400" indent="-228600">
              <a:defRPr>
                <a:cs typeface="ＭＳ Ｐゴシック" charset="0"/>
              </a:defRPr>
            </a:lvl5pPr>
            <a:lvl6pPr marL="2514600" indent="-228600" algn="r" eaLnBrk="0" fontAlgn="base" hangingPunct="0">
              <a:spcBef>
                <a:spcPct val="0"/>
              </a:spcBef>
              <a:spcAft>
                <a:spcPct val="0"/>
              </a:spcAft>
              <a:defRPr>
                <a:cs typeface="ＭＳ Ｐゴシック" charset="0"/>
              </a:defRPr>
            </a:lvl6pPr>
            <a:lvl7pPr marL="2971800" indent="-228600" algn="r" eaLnBrk="0" fontAlgn="base" hangingPunct="0">
              <a:spcBef>
                <a:spcPct val="0"/>
              </a:spcBef>
              <a:spcAft>
                <a:spcPct val="0"/>
              </a:spcAft>
              <a:defRPr>
                <a:cs typeface="ＭＳ Ｐゴシック" charset="0"/>
              </a:defRPr>
            </a:lvl7pPr>
            <a:lvl8pPr marL="3429000" indent="-228600" algn="r" eaLnBrk="0" fontAlgn="base" hangingPunct="0">
              <a:spcBef>
                <a:spcPct val="0"/>
              </a:spcBef>
              <a:spcAft>
                <a:spcPct val="0"/>
              </a:spcAft>
              <a:defRPr>
                <a:cs typeface="ＭＳ Ｐゴシック" charset="0"/>
              </a:defRPr>
            </a:lvl8pPr>
            <a:lvl9pPr marL="3886200" indent="-228600" algn="r" eaLnBrk="0" fontAlgn="base" hangingPunct="0">
              <a:spcBef>
                <a:spcPct val="0"/>
              </a:spcBef>
              <a:spcAft>
                <a:spcPct val="0"/>
              </a:spcAft>
              <a:defRPr>
                <a:cs typeface="ＭＳ Ｐゴシック" charset="0"/>
              </a:defRPr>
            </a:lvl9pPr>
          </a:lstStyle>
          <a:p>
            <a:pPr>
              <a:defRPr/>
            </a:pPr>
            <a:endParaRPr lang="en-US" altLang="zh-CN" sz="2800" dirty="0"/>
          </a:p>
          <a:p>
            <a:pPr>
              <a:defRPr/>
            </a:pPr>
            <a:r>
              <a:rPr lang="en-US" altLang="zh-CN" sz="2800" dirty="0"/>
              <a:t>Y-</a:t>
            </a:r>
            <a:r>
              <a:rPr lang="en-US" altLang="zh-CN" sz="2800" dirty="0" err="1"/>
              <a:t>sơ</a:t>
            </a:r>
            <a:r>
              <a:rPr lang="en-US" altLang="zh-CN" sz="2800" dirty="0"/>
              <a:t>-</a:t>
            </a:r>
            <a:r>
              <a:rPr lang="en-US" altLang="zh-CN" sz="2800" dirty="0" err="1"/>
              <a:t>ra-ên</a:t>
            </a:r>
            <a:r>
              <a:rPr lang="en-US" altLang="zh-CN" sz="2800" dirty="0"/>
              <a:t> </a:t>
            </a:r>
            <a:r>
              <a:rPr lang="en-US" altLang="zh-CN" sz="2800" dirty="0" err="1"/>
              <a:t>có</a:t>
            </a:r>
            <a:r>
              <a:rPr lang="en-US" altLang="zh-CN" sz="2800" dirty="0"/>
              <a:t> </a:t>
            </a:r>
            <a:r>
              <a:rPr lang="en-US" altLang="zh-CN" sz="2800" dirty="0" err="1"/>
              <a:t>một</a:t>
            </a:r>
            <a:r>
              <a:rPr lang="en-US" altLang="zh-CN" sz="2800" dirty="0"/>
              <a:t> </a:t>
            </a:r>
            <a:r>
              <a:rPr lang="en-US" altLang="zh-CN" sz="2800" dirty="0" err="1"/>
              <a:t>Đền</a:t>
            </a:r>
            <a:r>
              <a:rPr lang="en-US" altLang="zh-CN" sz="2800" dirty="0"/>
              <a:t> </a:t>
            </a:r>
            <a:r>
              <a:rPr lang="en-US" altLang="zh-CN" sz="2800" dirty="0" err="1"/>
              <a:t>Tạm</a:t>
            </a:r>
            <a:r>
              <a:rPr lang="en-US" altLang="zh-CN" sz="2800" dirty="0"/>
              <a:t> </a:t>
            </a:r>
            <a:r>
              <a:rPr lang="en-US" altLang="zh-CN" sz="2800" dirty="0" err="1"/>
              <a:t>được</a:t>
            </a:r>
            <a:r>
              <a:rPr lang="en-US" altLang="zh-CN" sz="2800" dirty="0"/>
              <a:t> </a:t>
            </a:r>
            <a:r>
              <a:rPr lang="en-US" altLang="zh-CN" sz="2800" dirty="0" err="1"/>
              <a:t>dựng</a:t>
            </a:r>
            <a:r>
              <a:rPr lang="en-US" altLang="zh-CN" sz="2800" dirty="0"/>
              <a:t> </a:t>
            </a:r>
            <a:r>
              <a:rPr lang="en-US" altLang="zh-CN" sz="2800" dirty="0" err="1"/>
              <a:t>xong</a:t>
            </a:r>
            <a:r>
              <a:rPr lang="en-US" altLang="zh-CN" sz="2800" dirty="0"/>
              <a:t> </a:t>
            </a:r>
            <a:r>
              <a:rPr lang="en-US" altLang="zh-CN" sz="2800" dirty="0" err="1"/>
              <a:t>trong</a:t>
            </a:r>
            <a:r>
              <a:rPr lang="en-US" altLang="zh-CN" sz="2800" dirty="0"/>
              <a:t> </a:t>
            </a:r>
            <a:r>
              <a:rPr lang="en-US" altLang="zh-CN" sz="2800" dirty="0" err="1"/>
              <a:t>sách</a:t>
            </a:r>
            <a:r>
              <a:rPr lang="en-US" altLang="zh-CN" sz="2800" dirty="0"/>
              <a:t> </a:t>
            </a:r>
            <a:r>
              <a:rPr lang="en-US" altLang="zh-CN" sz="2800" dirty="0" err="1"/>
              <a:t>Xuất</a:t>
            </a:r>
            <a:r>
              <a:rPr lang="en-US" altLang="zh-CN" sz="2800" dirty="0"/>
              <a:t> Ai </a:t>
            </a:r>
            <a:r>
              <a:rPr lang="en-US" altLang="zh-CN" sz="2800" dirty="0" err="1"/>
              <a:t>Cập</a:t>
            </a:r>
            <a:r>
              <a:rPr lang="en-US" altLang="zh-CN" sz="2800" dirty="0"/>
              <a:t> </a:t>
            </a:r>
            <a:r>
              <a:rPr lang="en-US" altLang="zh-CN" sz="2800" dirty="0" err="1"/>
              <a:t>Ký</a:t>
            </a:r>
            <a:r>
              <a:rPr lang="en-US" altLang="zh-CN" sz="2800" dirty="0"/>
              <a:t>.</a:t>
            </a:r>
          </a:p>
          <a:p>
            <a:pPr>
              <a:defRPr/>
            </a:pPr>
            <a:endParaRPr lang="en-US" altLang="zh-CN" sz="2800" dirty="0"/>
          </a:p>
          <a:p>
            <a:pPr>
              <a:defRPr/>
            </a:pPr>
            <a:r>
              <a:rPr lang="en-US" altLang="zh-CN" sz="2800" dirty="0" err="1"/>
              <a:t>Nhưng</a:t>
            </a:r>
            <a:r>
              <a:rPr lang="en-US" altLang="zh-CN" sz="2800" dirty="0"/>
              <a:t> </a:t>
            </a:r>
            <a:r>
              <a:rPr lang="en-US" altLang="zh-CN" sz="2800" dirty="0" err="1"/>
              <a:t>họ</a:t>
            </a:r>
            <a:r>
              <a:rPr lang="en-US" altLang="zh-CN" sz="2800" dirty="0"/>
              <a:t> </a:t>
            </a:r>
            <a:r>
              <a:rPr lang="en-US" altLang="zh-CN" sz="2800" dirty="0" err="1"/>
              <a:t>không</a:t>
            </a:r>
            <a:r>
              <a:rPr lang="en-US" altLang="zh-CN" sz="2800" dirty="0"/>
              <a:t> </a:t>
            </a:r>
            <a:r>
              <a:rPr lang="en-US" altLang="zh-CN" sz="2800" dirty="0" err="1"/>
              <a:t>biết</a:t>
            </a:r>
            <a:r>
              <a:rPr lang="en-US" altLang="zh-CN" sz="2800" dirty="0"/>
              <a:t> </a:t>
            </a:r>
            <a:r>
              <a:rPr lang="en-US" altLang="zh-CN" sz="2800" dirty="0" err="1"/>
              <a:t>sử</a:t>
            </a:r>
            <a:r>
              <a:rPr lang="en-US" altLang="zh-CN" sz="2800" dirty="0"/>
              <a:t> </a:t>
            </a:r>
            <a:r>
              <a:rPr lang="en-US" altLang="zh-CN" sz="2800" dirty="0" err="1"/>
              <a:t>dụng</a:t>
            </a:r>
            <a:r>
              <a:rPr lang="en-US" altLang="zh-CN" sz="2800" dirty="0"/>
              <a:t> </a:t>
            </a:r>
            <a:r>
              <a:rPr lang="en-US" altLang="zh-CN" sz="2800" dirty="0" err="1"/>
              <a:t>như</a:t>
            </a:r>
            <a:r>
              <a:rPr lang="en-US" altLang="zh-CN" sz="2800" dirty="0"/>
              <a:t> </a:t>
            </a:r>
            <a:r>
              <a:rPr lang="en-US" altLang="zh-CN" sz="2800" dirty="0" err="1"/>
              <a:t>thế</a:t>
            </a:r>
            <a:r>
              <a:rPr lang="en-US" altLang="zh-CN" sz="2800" dirty="0"/>
              <a:t> </a:t>
            </a:r>
            <a:r>
              <a:rPr lang="en-US" altLang="zh-CN" sz="2800" dirty="0" err="1"/>
              <a:t>nào</a:t>
            </a:r>
            <a:r>
              <a:rPr lang="en-US" altLang="zh-CN" sz="2800" dirty="0"/>
              <a:t>.  </a:t>
            </a:r>
          </a:p>
          <a:p>
            <a:pPr>
              <a:defRPr/>
            </a:pPr>
            <a:endParaRPr lang="en-US" altLang="zh-CN" sz="2800" dirty="0"/>
          </a:p>
          <a:p>
            <a:pPr>
              <a:defRPr/>
            </a:pPr>
            <a:r>
              <a:rPr lang="en-US" altLang="zh-CN" sz="2800" dirty="0" err="1"/>
              <a:t>Vì</a:t>
            </a:r>
            <a:r>
              <a:rPr lang="en-US" altLang="zh-CN" sz="2800" dirty="0"/>
              <a:t> </a:t>
            </a:r>
            <a:r>
              <a:rPr lang="en-US" altLang="zh-CN" sz="2800" dirty="0" err="1"/>
              <a:t>vậy</a:t>
            </a:r>
            <a:r>
              <a:rPr lang="en-US" altLang="zh-CN" sz="2800" dirty="0"/>
              <a:t> </a:t>
            </a:r>
            <a:r>
              <a:rPr lang="en-US" altLang="zh-CN" sz="2800" dirty="0" err="1"/>
              <a:t>Môi</a:t>
            </a:r>
            <a:r>
              <a:rPr lang="en-US" altLang="zh-CN" sz="2800" dirty="0"/>
              <a:t>-se </a:t>
            </a:r>
            <a:r>
              <a:rPr lang="en-US" altLang="zh-CN" sz="2800" dirty="0" err="1"/>
              <a:t>viết</a:t>
            </a:r>
            <a:r>
              <a:rPr lang="en-US" altLang="zh-CN" sz="2800" dirty="0"/>
              <a:t> </a:t>
            </a:r>
            <a:r>
              <a:rPr lang="en-US" altLang="zh-CN" sz="2800" dirty="0" err="1"/>
              <a:t>Lê</a:t>
            </a:r>
            <a:r>
              <a:rPr lang="en-US" altLang="zh-CN" sz="2800" dirty="0"/>
              <a:t>-vi </a:t>
            </a:r>
            <a:r>
              <a:rPr lang="en-US" altLang="zh-CN" sz="2800" dirty="0" err="1"/>
              <a:t>Ký</a:t>
            </a:r>
            <a:r>
              <a:rPr lang="en-US" altLang="zh-CN" sz="2800" dirty="0"/>
              <a:t> </a:t>
            </a:r>
            <a:r>
              <a:rPr lang="en-US" altLang="zh-CN" sz="2800" dirty="0" err="1"/>
              <a:t>để</a:t>
            </a:r>
            <a:r>
              <a:rPr lang="en-US" altLang="zh-CN" sz="2800" dirty="0"/>
              <a:t> </a:t>
            </a:r>
            <a:r>
              <a:rPr lang="en-US" altLang="zh-CN" sz="2800" dirty="0" err="1"/>
              <a:t>chỉ</a:t>
            </a:r>
            <a:r>
              <a:rPr lang="en-US" altLang="zh-CN" sz="2800" dirty="0"/>
              <a:t> </a:t>
            </a:r>
            <a:r>
              <a:rPr lang="en-US" altLang="zh-CN" sz="2800" dirty="0" err="1"/>
              <a:t>dẫn</a:t>
            </a:r>
            <a:r>
              <a:rPr lang="en-US" altLang="zh-CN" sz="2800" dirty="0"/>
              <a:t> </a:t>
            </a:r>
            <a:r>
              <a:rPr lang="en-US" altLang="zh-CN" sz="2800" dirty="0" err="1"/>
              <a:t>về</a:t>
            </a:r>
            <a:r>
              <a:rPr lang="en-US" altLang="zh-CN" sz="2800" dirty="0"/>
              <a:t> </a:t>
            </a:r>
            <a:r>
              <a:rPr lang="en-US" altLang="zh-CN" sz="2800" dirty="0" err="1"/>
              <a:t>sự</a:t>
            </a:r>
            <a:r>
              <a:rPr lang="en-US" altLang="zh-CN" sz="2800" dirty="0"/>
              <a:t> </a:t>
            </a:r>
            <a:r>
              <a:rPr lang="en-US" altLang="zh-CN" sz="2800" dirty="0" err="1"/>
              <a:t>thờ</a:t>
            </a:r>
            <a:r>
              <a:rPr lang="en-US" altLang="zh-CN" sz="2800" dirty="0"/>
              <a:t> </a:t>
            </a:r>
            <a:r>
              <a:rPr lang="en-US" altLang="zh-CN" sz="2800" dirty="0" err="1"/>
              <a:t>phượng</a:t>
            </a:r>
            <a:r>
              <a:rPr lang="en-US" altLang="zh-CN" sz="2800" dirty="0"/>
              <a:t> </a:t>
            </a:r>
            <a:r>
              <a:rPr lang="en-US" altLang="zh-CN" sz="2800" dirty="0" err="1"/>
              <a:t>và</a:t>
            </a:r>
            <a:r>
              <a:rPr lang="en-US" altLang="zh-CN" sz="2800" dirty="0"/>
              <a:t> </a:t>
            </a:r>
            <a:r>
              <a:rPr lang="en-US" altLang="zh-CN" sz="2800" dirty="0" err="1"/>
              <a:t>bước</a:t>
            </a:r>
            <a:r>
              <a:rPr lang="en-US" altLang="zh-CN" sz="2800" dirty="0"/>
              <a:t> </a:t>
            </a:r>
            <a:r>
              <a:rPr lang="en-US" altLang="zh-CN" sz="2800" dirty="0" err="1"/>
              <a:t>đi</a:t>
            </a:r>
            <a:r>
              <a:rPr lang="en-US" altLang="zh-CN" sz="2800" dirty="0"/>
              <a:t> </a:t>
            </a:r>
            <a:r>
              <a:rPr lang="en-US" altLang="zh-CN" sz="2800" dirty="0" err="1"/>
              <a:t>của</a:t>
            </a:r>
            <a:r>
              <a:rPr lang="en-US" altLang="zh-CN" sz="2800" dirty="0"/>
              <a:t> </a:t>
            </a:r>
            <a:r>
              <a:rPr lang="en-US" altLang="zh-CN" sz="2800" dirty="0" err="1"/>
              <a:t>một</a:t>
            </a:r>
            <a:r>
              <a:rPr lang="en-US" altLang="zh-CN" sz="2800" dirty="0"/>
              <a:t> </a:t>
            </a:r>
            <a:r>
              <a:rPr lang="en-US" altLang="zh-CN" sz="2800" dirty="0" err="1"/>
              <a:t>quốc</a:t>
            </a:r>
            <a:r>
              <a:rPr lang="en-US" altLang="zh-CN" sz="2800" dirty="0"/>
              <a:t> </a:t>
            </a:r>
            <a:r>
              <a:rPr lang="en-US" altLang="zh-CN" sz="2800" dirty="0" err="1"/>
              <a:t>gia</a:t>
            </a:r>
            <a:r>
              <a:rPr lang="en-US" altLang="zh-CN" sz="2800" dirty="0"/>
              <a:t> </a:t>
            </a:r>
            <a:r>
              <a:rPr lang="en-US" altLang="zh-CN" sz="2800" dirty="0" err="1"/>
              <a:t>mới</a:t>
            </a:r>
            <a:r>
              <a:rPr lang="en-US" altLang="zh-CN" sz="2800" dirty="0"/>
              <a:t>. </a:t>
            </a:r>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xEl>
                                              <p:pRg st="1" end="1"/>
                                            </p:txEl>
                                          </p:spTgt>
                                        </p:tgtEl>
                                        <p:attrNameLst>
                                          <p:attrName>style.visibility</p:attrName>
                                        </p:attrNameLst>
                                      </p:cBhvr>
                                      <p:to>
                                        <p:strVal val="visible"/>
                                      </p:to>
                                    </p:set>
                                    <p:anim calcmode="lin" valueType="num">
                                      <p:cBhvr>
                                        <p:cTn id="7" dur="500" fill="hold"/>
                                        <p:tgtEl>
                                          <p:spTgt spid="3789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7892">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7892">
                                            <p:txEl>
                                              <p:pRg st="3" end="3"/>
                                            </p:txEl>
                                          </p:spTgt>
                                        </p:tgtEl>
                                        <p:attrNameLst>
                                          <p:attrName>style.visibility</p:attrName>
                                        </p:attrNameLst>
                                      </p:cBhvr>
                                      <p:to>
                                        <p:strVal val="visible"/>
                                      </p:to>
                                    </p:set>
                                    <p:anim calcmode="lin" valueType="num">
                                      <p:cBhvr>
                                        <p:cTn id="11" dur="500" fill="hold"/>
                                        <p:tgtEl>
                                          <p:spTgt spid="37892">
                                            <p:txEl>
                                              <p:pRg st="3" end="3"/>
                                            </p:txEl>
                                          </p:spTgt>
                                        </p:tgtEl>
                                        <p:attrNameLst>
                                          <p:attrName>ppt_w</p:attrName>
                                        </p:attrNameLst>
                                      </p:cBhvr>
                                      <p:tavLst>
                                        <p:tav tm="0">
                                          <p:val>
                                            <p:fltVal val="0"/>
                                          </p:val>
                                        </p:tav>
                                        <p:tav tm="100000">
                                          <p:val>
                                            <p:strVal val="#ppt_w"/>
                                          </p:val>
                                        </p:tav>
                                      </p:tavLst>
                                    </p:anim>
                                    <p:anim calcmode="lin" valueType="num">
                                      <p:cBhvr>
                                        <p:cTn id="12" dur="500" fill="hold"/>
                                        <p:tgtEl>
                                          <p:spTgt spid="37892">
                                            <p:txEl>
                                              <p:pRg st="3" end="3"/>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7892">
                                            <p:txEl>
                                              <p:pRg st="5" end="5"/>
                                            </p:txEl>
                                          </p:spTgt>
                                        </p:tgtEl>
                                        <p:attrNameLst>
                                          <p:attrName>style.visibility</p:attrName>
                                        </p:attrNameLst>
                                      </p:cBhvr>
                                      <p:to>
                                        <p:strVal val="visible"/>
                                      </p:to>
                                    </p:set>
                                    <p:anim calcmode="lin" valueType="num">
                                      <p:cBhvr>
                                        <p:cTn id="15" dur="500" fill="hold"/>
                                        <p:tgtEl>
                                          <p:spTgt spid="37892">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789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tabLst>
                <a:tab pos="3886200" algn="l"/>
                <a:tab pos="4800600" algn="l"/>
                <a:tab pos="5600700" algn="l"/>
              </a:tabLst>
            </a:pPr>
            <a:endParaRPr lang="en-US"/>
          </a:p>
        </p:txBody>
      </p:sp>
      <p:sp>
        <p:nvSpPr>
          <p:cNvPr id="159746" name="Title 1"/>
          <p:cNvSpPr>
            <a:spLocks noGrp="1"/>
          </p:cNvSpPr>
          <p:nvPr>
            <p:ph type="title"/>
          </p:nvPr>
        </p:nvSpPr>
        <p:spPr>
          <a:xfrm>
            <a:off x="685800" y="152400"/>
            <a:ext cx="7772400" cy="1143000"/>
          </a:xfrm>
        </p:spPr>
        <p:txBody>
          <a:bodyPr/>
          <a:lstStyle/>
          <a:p>
            <a:r>
              <a:rPr lang="en-US">
                <a:latin typeface="Times New Roman" charset="0"/>
                <a:ea typeface="ＭＳ Ｐゴシック" charset="0"/>
              </a:rPr>
              <a:t>Nơi Thánh</a:t>
            </a:r>
          </a:p>
        </p:txBody>
      </p:sp>
      <p:sp>
        <p:nvSpPr>
          <p:cNvPr id="159747" name="Content Placeholder 2"/>
          <p:cNvSpPr>
            <a:spLocks noGrp="1"/>
          </p:cNvSpPr>
          <p:nvPr>
            <p:ph idx="1"/>
          </p:nvPr>
        </p:nvSpPr>
        <p:spPr/>
        <p:txBody>
          <a:bodyPr/>
          <a:lstStyle/>
          <a:p>
            <a:endParaRPr lang="en-US">
              <a:latin typeface="Times New Roman" charset="0"/>
              <a:ea typeface="ＭＳ Ｐゴシック" charset="0"/>
            </a:endParaRPr>
          </a:p>
        </p:txBody>
      </p:sp>
      <p:pic>
        <p:nvPicPr>
          <p:cNvPr id="159748" name="Picture 3" descr="Holy Place.jpg"/>
          <p:cNvPicPr>
            <a:picLocks noChangeAspect="1"/>
          </p:cNvPicPr>
          <p:nvPr/>
        </p:nvPicPr>
        <p:blipFill>
          <a:blip r:embed="rId2">
            <a:extLst>
              <a:ext uri="{28A0092B-C50C-407E-A947-70E740481C1C}">
                <a14:useLocalDpi xmlns:a14="http://schemas.microsoft.com/office/drawing/2010/main" val="0"/>
              </a:ext>
            </a:extLst>
          </a:blip>
          <a:srcRect t="1370"/>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1" name="Picture 7" descr="moses"/>
          <p:cNvPicPr>
            <a:picLocks noChangeAspect="1" noChangeArrowheads="1"/>
          </p:cNvPicPr>
          <p:nvPr/>
        </p:nvPicPr>
        <p:blipFill>
          <a:blip r:embed="rId3">
            <a:extLst>
              <a:ext uri="{28A0092B-C50C-407E-A947-70E740481C1C}">
                <a14:useLocalDpi xmlns:a14="http://schemas.microsoft.com/office/drawing/2010/main" val="0"/>
              </a:ext>
            </a:extLst>
          </a:blip>
          <a:srcRect l="2475" t="15623" r="38120" b="7748"/>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457200" y="1676400"/>
            <a:ext cx="8435975" cy="3444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3 sự kiện chính của Xuất Ê-díp-tô Ký</a:t>
            </a:r>
          </a:p>
          <a:p>
            <a:pPr algn="l" eaLnBrk="1" hangingPunct="1">
              <a:spcBef>
                <a:spcPct val="50000"/>
              </a:spcBef>
              <a:buFontTx/>
              <a:buChar char="•"/>
              <a:defRPr/>
            </a:pPr>
            <a:r>
              <a:rPr lang="en-US" sz="4000" b="1" smtClean="0">
                <a:solidFill>
                  <a:schemeClr val="bg1"/>
                </a:solidFill>
                <a:latin typeface="Times New Roman" charset="0"/>
              </a:rPr>
              <a:t>_________________ 1-18</a:t>
            </a:r>
          </a:p>
          <a:p>
            <a:pPr algn="l" eaLnBrk="1" hangingPunct="1">
              <a:spcBef>
                <a:spcPct val="50000"/>
              </a:spcBef>
              <a:buFontTx/>
              <a:buChar char="•"/>
              <a:defRPr/>
            </a:pPr>
            <a:r>
              <a:rPr lang="en-US" sz="4000" b="1" smtClean="0">
                <a:solidFill>
                  <a:schemeClr val="bg1"/>
                </a:solidFill>
                <a:latin typeface="Times New Roman" charset="0"/>
              </a:rPr>
              <a:t>_________________ 19-24</a:t>
            </a:r>
          </a:p>
          <a:p>
            <a:pPr algn="l" eaLnBrk="1" hangingPunct="1">
              <a:spcBef>
                <a:spcPct val="50000"/>
              </a:spcBef>
              <a:buFontTx/>
              <a:buChar char="•"/>
              <a:defRPr/>
            </a:pPr>
            <a:r>
              <a:rPr lang="en-US" sz="4000" b="1" smtClean="0">
                <a:solidFill>
                  <a:schemeClr val="bg1"/>
                </a:solidFill>
                <a:latin typeface="Times New Roman" charset="0"/>
              </a:rPr>
              <a:t>_________________ 25-40</a:t>
            </a:r>
          </a:p>
        </p:txBody>
      </p:sp>
      <p:sp>
        <p:nvSpPr>
          <p:cNvPr id="113668" name="Text Box 4"/>
          <p:cNvSpPr txBox="1">
            <a:spLocks noChangeArrowheads="1"/>
          </p:cNvSpPr>
          <p:nvPr/>
        </p:nvSpPr>
        <p:spPr bwMode="auto">
          <a:xfrm>
            <a:off x="838200" y="2286000"/>
            <a:ext cx="2928938" cy="762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defRPr/>
            </a:pPr>
            <a:r>
              <a:rPr lang="en-US" sz="4400" smtClean="0">
                <a:solidFill>
                  <a:srgbClr val="FFFF00"/>
                </a:solidFill>
                <a:latin typeface="Times New Roman" charset="0"/>
              </a:rPr>
              <a:t>Xuất Ai-cập</a:t>
            </a:r>
          </a:p>
        </p:txBody>
      </p:sp>
      <p:sp>
        <p:nvSpPr>
          <p:cNvPr id="113669" name="Text Box 5"/>
          <p:cNvSpPr txBox="1">
            <a:spLocks noChangeArrowheads="1"/>
          </p:cNvSpPr>
          <p:nvPr/>
        </p:nvSpPr>
        <p:spPr bwMode="auto">
          <a:xfrm>
            <a:off x="838200" y="3235325"/>
            <a:ext cx="2433638" cy="762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defRPr/>
            </a:pPr>
            <a:r>
              <a:rPr lang="en-US" sz="4400" smtClean="0">
                <a:solidFill>
                  <a:srgbClr val="FFFF00"/>
                </a:solidFill>
                <a:latin typeface="Times New Roman" charset="0"/>
              </a:rPr>
              <a:t>Luật pháp</a:t>
            </a:r>
          </a:p>
        </p:txBody>
      </p:sp>
      <p:sp>
        <p:nvSpPr>
          <p:cNvPr id="113670" name="Text Box 6"/>
          <p:cNvSpPr txBox="1">
            <a:spLocks noChangeArrowheads="1"/>
          </p:cNvSpPr>
          <p:nvPr/>
        </p:nvSpPr>
        <p:spPr bwMode="auto">
          <a:xfrm>
            <a:off x="838200" y="4149725"/>
            <a:ext cx="2092325" cy="762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defRPr/>
            </a:pPr>
            <a:r>
              <a:rPr lang="en-US" sz="4400" smtClean="0">
                <a:solidFill>
                  <a:srgbClr val="FFFF00"/>
                </a:solidFill>
                <a:latin typeface="Times New Roman" charset="0"/>
              </a:rPr>
              <a:t>Đền tạm</a:t>
            </a:r>
          </a:p>
        </p:txBody>
      </p:sp>
      <p:sp>
        <p:nvSpPr>
          <p:cNvPr id="113672" name="Rectangle 8"/>
          <p:cNvSpPr>
            <a:spLocks noGrp="1" noChangeArrowheads="1"/>
          </p:cNvSpPr>
          <p:nvPr>
            <p:ph type="title" idx="4294967295"/>
          </p:nvPr>
        </p:nvSpPr>
        <p:spPr>
          <a:xfrm>
            <a:off x="0" y="0"/>
            <a:ext cx="7772400" cy="1143000"/>
          </a:xfrm>
          <a:effectLst>
            <a:outerShdw blurRad="63500" dist="35921" dir="2700000" algn="ctr" rotWithShape="0">
              <a:schemeClr val="tx1">
                <a:alpha val="74997"/>
              </a:schemeClr>
            </a:outerShdw>
          </a:effectLst>
        </p:spPr>
        <p:txBody>
          <a:bodyPr/>
          <a:lstStyle/>
          <a:p>
            <a:pPr eaLnBrk="1" hangingPunct="1">
              <a:defRPr/>
            </a:pPr>
            <a:r>
              <a:rPr lang="en-US" sz="3600" b="1">
                <a:solidFill>
                  <a:schemeClr val="bg1"/>
                </a:solidFill>
                <a:latin typeface="Arial" charset="0"/>
                <a:ea typeface="ＭＳ Ｐゴシック" charset="0"/>
                <a:cs typeface="Times New Roman" charset="0"/>
              </a:rPr>
              <a:t>Ôn lại câu hỏi về Xuất Ê-díp-tô Ký</a:t>
            </a:r>
            <a:endParaRPr lang="en-US" sz="4000">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to="" calcmode="lin" valueType="num">
                                      <p:cBhvr>
                                        <p:cTn id="7" dur="1" fill="hold"/>
                                        <p:tgtEl>
                                          <p:spTgt spid="11366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3669"/>
                                        </p:tgtEl>
                                        <p:attrNameLst>
                                          <p:attrName>style.visibility</p:attrName>
                                        </p:attrNameLst>
                                      </p:cBhvr>
                                      <p:to>
                                        <p:strVal val="visible"/>
                                      </p:to>
                                    </p:set>
                                    <p:anim to="" calcmode="lin" valueType="num">
                                      <p:cBhvr>
                                        <p:cTn id="12" dur="1" fill="hold"/>
                                        <p:tgtEl>
                                          <p:spTgt spid="11366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3670"/>
                                        </p:tgtEl>
                                        <p:attrNameLst>
                                          <p:attrName>style.visibility</p:attrName>
                                        </p:attrNameLst>
                                      </p:cBhvr>
                                      <p:to>
                                        <p:strVal val="visible"/>
                                      </p:to>
                                    </p:set>
                                    <p:anim to="" calcmode="lin" valueType="num">
                                      <p:cBhvr>
                                        <p:cTn id="17" dur="1" fill="hold"/>
                                        <p:tgtEl>
                                          <p:spTgt spid="113670"/>
                                        </p:tgtEl>
                                        <p:attrNameLst>
                                          <p:attrName/>
                                        </p:attrNameLst>
                                      </p:cBhvr>
                                    </p:anim>
                                  </p:childTnLst>
                                </p:cTn>
                              </p:par>
                            </p:childTnLst>
                          </p:cTn>
                        </p:par>
                        <p:par>
                          <p:cTn id="18" fill="hold" nodeType="afterGroup">
                            <p:stCondLst>
                              <p:cond delay="0"/>
                            </p:stCondLst>
                            <p:childTnLst>
                              <p:par>
                                <p:cTn id="19" presetID="10" presetClass="entr" presetSubtype="0" fill="hold" nodeType="afterEffect">
                                  <p:stCondLst>
                                    <p:cond delay="0"/>
                                  </p:stCondLst>
                                  <p:iterate type="lt">
                                    <p:tmPct val="0"/>
                                  </p:iterate>
                                  <p:childTnLst>
                                    <p:set>
                                      <p:cBhvr>
                                        <p:cTn id="20" dur="1" fill="hold">
                                          <p:stCondLst>
                                            <p:cond delay="0"/>
                                          </p:stCondLst>
                                        </p:cTn>
                                        <p:tgtEl>
                                          <p:spTgt spid="113671"/>
                                        </p:tgtEl>
                                        <p:attrNameLst>
                                          <p:attrName>style.visibility</p:attrName>
                                        </p:attrNameLst>
                                      </p:cBhvr>
                                      <p:to>
                                        <p:strVal val="visible"/>
                                      </p:to>
                                    </p:set>
                                    <p:animEffect transition="in" filter="fade">
                                      <p:cBhvr>
                                        <p:cTn id="21" dur="2000"/>
                                        <p:tgtEl>
                                          <p:spTgt spid="1136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xit" presetSubtype="0" fill="hold" nodeType="clickEffect">
                                  <p:stCondLst>
                                    <p:cond delay="0"/>
                                  </p:stCondLst>
                                  <p:iterate type="lt">
                                    <p:tmPct val="5000"/>
                                  </p:iterate>
                                  <p:childTnLst>
                                    <p:anim calcmode="lin" valueType="num">
                                      <p:cBhvr>
                                        <p:cTn id="25" dur="1000"/>
                                        <p:tgtEl>
                                          <p:spTgt spid="113671"/>
                                        </p:tgtEl>
                                        <p:attrNameLst>
                                          <p:attrName>ppt_w</p:attrName>
                                        </p:attrNameLst>
                                      </p:cBhvr>
                                      <p:tavLst>
                                        <p:tav tm="0">
                                          <p:val>
                                            <p:strVal val="ppt_w"/>
                                          </p:val>
                                        </p:tav>
                                        <p:tav tm="100000">
                                          <p:val>
                                            <p:fltVal val="0"/>
                                          </p:val>
                                        </p:tav>
                                      </p:tavLst>
                                    </p:anim>
                                    <p:anim calcmode="lin" valueType="num">
                                      <p:cBhvr>
                                        <p:cTn id="26" dur="1000"/>
                                        <p:tgtEl>
                                          <p:spTgt spid="113671"/>
                                        </p:tgtEl>
                                        <p:attrNameLst>
                                          <p:attrName>ppt_h</p:attrName>
                                        </p:attrNameLst>
                                      </p:cBhvr>
                                      <p:tavLst>
                                        <p:tav tm="0">
                                          <p:val>
                                            <p:strVal val="ppt_h"/>
                                          </p:val>
                                        </p:tav>
                                        <p:tav tm="100000">
                                          <p:val>
                                            <p:fltVal val="0"/>
                                          </p:val>
                                        </p:tav>
                                      </p:tavLst>
                                    </p:anim>
                                    <p:anim calcmode="lin" valueType="num">
                                      <p:cBhvr>
                                        <p:cTn id="27" dur="1000"/>
                                        <p:tgtEl>
                                          <p:spTgt spid="113671"/>
                                        </p:tgtEl>
                                        <p:attrNameLst>
                                          <p:attrName>style.rotation</p:attrName>
                                        </p:attrNameLst>
                                      </p:cBhvr>
                                      <p:tavLst>
                                        <p:tav tm="0">
                                          <p:val>
                                            <p:fltVal val="0"/>
                                          </p:val>
                                        </p:tav>
                                        <p:tav tm="100000">
                                          <p:val>
                                            <p:fltVal val="90"/>
                                          </p:val>
                                        </p:tav>
                                      </p:tavLst>
                                    </p:anim>
                                    <p:animEffect transition="out" filter="fade">
                                      <p:cBhvr>
                                        <p:cTn id="28" dur="1000"/>
                                        <p:tgtEl>
                                          <p:spTgt spid="113671"/>
                                        </p:tgtEl>
                                      </p:cBhvr>
                                    </p:animEffect>
                                    <p:set>
                                      <p:cBhvr>
                                        <p:cTn id="29" dur="1" fill="hold">
                                          <p:stCondLst>
                                            <p:cond delay="999"/>
                                          </p:stCondLst>
                                        </p:cTn>
                                        <p:tgtEl>
                                          <p:spTgt spid="1136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P spid="113669" grpId="0"/>
      <p:bldP spid="11367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z="4000" b="1">
                <a:latin typeface="Arial" charset="0"/>
                <a:ea typeface="ＭＳ Ｐゴシック" charset="0"/>
              </a:rPr>
              <a:t>Đặc điểm</a:t>
            </a:r>
          </a:p>
        </p:txBody>
      </p:sp>
      <p:sp>
        <p:nvSpPr>
          <p:cNvPr id="160771"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123</a:t>
            </a:r>
          </a:p>
        </p:txBody>
      </p:sp>
      <p:sp>
        <p:nvSpPr>
          <p:cNvPr id="35845" name="Rectangle 5"/>
          <p:cNvSpPr>
            <a:spLocks noChangeArrowheads="1"/>
          </p:cNvSpPr>
          <p:nvPr/>
        </p:nvSpPr>
        <p:spPr bwMode="auto">
          <a:xfrm>
            <a:off x="990600" y="2286000"/>
            <a:ext cx="7772400" cy="1828800"/>
          </a:xfrm>
          <a:prstGeom prst="rect">
            <a:avLst/>
          </a:prstGeom>
          <a:gradFill rotWithShape="1">
            <a:gsLst>
              <a:gs pos="0">
                <a:srgbClr val="002F00"/>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l">
              <a:lnSpc>
                <a:spcPct val="90000"/>
              </a:lnSpc>
              <a:spcBef>
                <a:spcPct val="20000"/>
              </a:spcBef>
            </a:pPr>
            <a:r>
              <a:rPr kumimoji="1" lang="en-US" altLang="zh-CN" sz="2800" b="1" i="1">
                <a:solidFill>
                  <a:schemeClr val="tx1"/>
                </a:solidFill>
                <a:latin typeface="Times" charset="0"/>
                <a:ea typeface="宋体" charset="0"/>
                <a:cs typeface="宋体" charset="0"/>
              </a:rPr>
              <a:t>Sách Lê-vi Ký là sách đầu tiên được trẻ em Do Thái học; nhưng thường là những sách cuối cùng của Kinh Thánh được Cơ Đốc nhân học.</a:t>
            </a:r>
            <a:r>
              <a:rPr kumimoji="1" lang="en-US" altLang="zh-CN" sz="3200" b="1" i="1">
                <a:solidFill>
                  <a:schemeClr val="tx1"/>
                </a:solidFill>
                <a:latin typeface="Times" charset="0"/>
                <a:ea typeface="宋体" charset="0"/>
                <a:cs typeface="宋体" charset="0"/>
              </a:rPr>
              <a:t>  </a:t>
            </a:r>
          </a:p>
        </p:txBody>
      </p:sp>
      <p:sp>
        <p:nvSpPr>
          <p:cNvPr id="35846" name="Rectangle 6"/>
          <p:cNvSpPr>
            <a:spLocks noChangeArrowheads="1"/>
          </p:cNvSpPr>
          <p:nvPr/>
        </p:nvSpPr>
        <p:spPr bwMode="auto">
          <a:xfrm>
            <a:off x="685800" y="4495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90000"/>
              </a:lnSpc>
              <a:spcBef>
                <a:spcPct val="20000"/>
              </a:spcBef>
            </a:pPr>
            <a:r>
              <a:rPr kumimoji="1" lang="en-US" altLang="zh-CN" sz="3200" b="1">
                <a:latin typeface="Times" charset="0"/>
                <a:ea typeface="宋体" charset="0"/>
                <a:cs typeface="宋体" charset="0"/>
              </a:rPr>
              <a:t>THÔNG TIN VỀ SINH TẾ</a:t>
            </a:r>
          </a:p>
        </p:txBody>
      </p:sp>
      <p:sp>
        <p:nvSpPr>
          <p:cNvPr id="35847" name="Rectangle 7"/>
          <p:cNvSpPr>
            <a:spLocks noChangeArrowheads="1"/>
          </p:cNvSpPr>
          <p:nvPr/>
        </p:nvSpPr>
        <p:spPr bwMode="auto">
          <a:xfrm>
            <a:off x="990600" y="5029200"/>
            <a:ext cx="7772400" cy="1143000"/>
          </a:xfrm>
          <a:prstGeom prst="rect">
            <a:avLst/>
          </a:prstGeom>
          <a:gradFill rotWithShape="1">
            <a:gsLst>
              <a:gs pos="0">
                <a:srgbClr val="002F00"/>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l">
              <a:lnSpc>
                <a:spcPct val="90000"/>
              </a:lnSpc>
              <a:spcBef>
                <a:spcPct val="20000"/>
              </a:spcBef>
            </a:pPr>
            <a:r>
              <a:rPr kumimoji="1" lang="en-US" altLang="zh-CN" sz="2800" b="1" i="1">
                <a:solidFill>
                  <a:schemeClr val="tx1"/>
                </a:solidFill>
                <a:latin typeface="Times" charset="0"/>
                <a:ea typeface="宋体" charset="0"/>
                <a:cs typeface="宋体" charset="0"/>
              </a:rPr>
              <a:t>Lê-vi Ký là sách quan trọng nhất của bức tranh Cựu Ước để hiểu thư tín Hê-bơ-rơ trong Tân Ước  </a:t>
            </a:r>
          </a:p>
        </p:txBody>
      </p:sp>
      <p:sp>
        <p:nvSpPr>
          <p:cNvPr id="35848" name="Rectangle 8"/>
          <p:cNvSpPr>
            <a:spLocks noChangeArrowheads="1"/>
          </p:cNvSpPr>
          <p:nvPr/>
        </p:nvSpPr>
        <p:spPr bwMode="auto">
          <a:xfrm>
            <a:off x="685800" y="1752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90000"/>
              </a:lnSpc>
              <a:spcBef>
                <a:spcPct val="20000"/>
              </a:spcBef>
            </a:pPr>
            <a:r>
              <a:rPr kumimoji="1" lang="en-US" altLang="zh-CN" sz="3200" b="1">
                <a:latin typeface="Times" charset="0"/>
                <a:ea typeface="宋体" charset="0"/>
                <a:cs typeface="宋体" charset="0"/>
              </a:rPr>
              <a:t>BỊ XAO LÃNG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 calcmode="lin" valueType="num">
                                      <p:cBhvr additive="base">
                                        <p:cTn id="7" dur="500" fill="hold"/>
                                        <p:tgtEl>
                                          <p:spTgt spid="3584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6">
                                            <p:txEl>
                                              <p:pRg st="0" end="0"/>
                                            </p:txEl>
                                          </p:spTgt>
                                        </p:tgtEl>
                                        <p:attrNameLst>
                                          <p:attrName>style.visibility</p:attrName>
                                        </p:attrNameLst>
                                      </p:cBhvr>
                                      <p:to>
                                        <p:strVal val="visible"/>
                                      </p:to>
                                    </p:set>
                                    <p:anim calcmode="lin" valueType="num">
                                      <p:cBhvr additive="base">
                                        <p:cTn id="13" dur="500" fill="hold"/>
                                        <p:tgtEl>
                                          <p:spTgt spid="3584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7">
                                            <p:txEl>
                                              <p:pRg st="0" end="0"/>
                                            </p:txEl>
                                          </p:spTgt>
                                        </p:tgtEl>
                                        <p:attrNameLst>
                                          <p:attrName>style.visibility</p:attrName>
                                        </p:attrNameLst>
                                      </p:cBhvr>
                                      <p:to>
                                        <p:strVal val="visible"/>
                                      </p:to>
                                    </p:set>
                                    <p:anim calcmode="lin" valueType="num">
                                      <p:cBhvr additive="base">
                                        <p:cTn id="19" dur="500" fill="hold"/>
                                        <p:tgtEl>
                                          <p:spTgt spid="3584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8">
                                            <p:txEl>
                                              <p:pRg st="0" end="0"/>
                                            </p:txEl>
                                          </p:spTgt>
                                        </p:tgtEl>
                                        <p:attrNameLst>
                                          <p:attrName>style.visibility</p:attrName>
                                        </p:attrNameLst>
                                      </p:cBhvr>
                                      <p:to>
                                        <p:strVal val="visible"/>
                                      </p:to>
                                    </p:set>
                                    <p:anim calcmode="lin" valueType="num">
                                      <p:cBhvr additive="base">
                                        <p:cTn id="25" dur="500" fill="hold"/>
                                        <p:tgtEl>
                                          <p:spTgt spid="35848">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8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autoUpdateAnimBg="0"/>
      <p:bldP spid="35846" grpId="0" build="p" autoUpdateAnimBg="0"/>
      <p:bldP spid="35847" grpId="0" build="p" autoUpdateAnimBg="0"/>
      <p:bldP spid="35848"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2817" name="Picture 117"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17358" r="2272"/>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2971800" y="152400"/>
            <a:ext cx="2819400" cy="533400"/>
          </a:xfrm>
          <a:solidFill>
            <a:schemeClr val="hlink"/>
          </a:solidFill>
        </p:spPr>
        <p:txBody>
          <a:bodyPr/>
          <a:lstStyle/>
          <a:p>
            <a:r>
              <a:rPr lang="en-US" b="1">
                <a:solidFill>
                  <a:schemeClr val="tx1"/>
                </a:solidFill>
                <a:latin typeface="Arial" charset="0"/>
                <a:ea typeface="ＭＳ Ｐゴシック" charset="0"/>
              </a:rPr>
              <a:t>Lê-vi Ký</a:t>
            </a:r>
          </a:p>
        </p:txBody>
      </p:sp>
      <p:sp>
        <p:nvSpPr>
          <p:cNvPr id="162819"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122</a:t>
            </a:r>
          </a:p>
        </p:txBody>
      </p:sp>
      <p:sp>
        <p:nvSpPr>
          <p:cNvPr id="162820" name="Line 5"/>
          <p:cNvSpPr>
            <a:spLocks noChangeShapeType="1"/>
          </p:cNvSpPr>
          <p:nvPr/>
        </p:nvSpPr>
        <p:spPr bwMode="auto">
          <a:xfrm flipV="1">
            <a:off x="0" y="5791200"/>
            <a:ext cx="4572000" cy="53340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62821" name="Group 57"/>
          <p:cNvGrpSpPr>
            <a:grpSpLocks/>
          </p:cNvGrpSpPr>
          <p:nvPr/>
        </p:nvGrpSpPr>
        <p:grpSpPr bwMode="auto">
          <a:xfrm>
            <a:off x="17463" y="762000"/>
            <a:ext cx="9126537" cy="631825"/>
            <a:chOff x="0" y="0"/>
            <a:chExt cx="5778" cy="671"/>
          </a:xfrm>
        </p:grpSpPr>
        <p:sp>
          <p:nvSpPr>
            <p:cNvPr id="162894" name="Rectangle 6"/>
            <p:cNvSpPr>
              <a:spLocks noChangeArrowheads="1"/>
            </p:cNvSpPr>
            <p:nvPr/>
          </p:nvSpPr>
          <p:spPr bwMode="auto">
            <a:xfrm>
              <a:off x="32" y="0"/>
              <a:ext cx="5714" cy="671"/>
            </a:xfrm>
            <a:prstGeom prst="rect">
              <a:avLst/>
            </a:prstGeom>
            <a:solidFill>
              <a:srgbClr val="FF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3200" b="1">
                  <a:solidFill>
                    <a:schemeClr val="tx1"/>
                  </a:solidFill>
                </a:rPr>
                <a:t>Thánh hóa qua sinh tế và sự biệt riêng</a:t>
              </a:r>
              <a:endParaRPr lang="en-US" sz="3200">
                <a:solidFill>
                  <a:schemeClr val="tx1"/>
                </a:solidFill>
              </a:endParaRPr>
            </a:p>
          </p:txBody>
        </p:sp>
        <p:sp>
          <p:nvSpPr>
            <p:cNvPr id="162895" name="Rectangle 56"/>
            <p:cNvSpPr>
              <a:spLocks noChangeArrowheads="1"/>
            </p:cNvSpPr>
            <p:nvPr/>
          </p:nvSpPr>
          <p:spPr bwMode="auto">
            <a:xfrm>
              <a:off x="0" y="0"/>
              <a:ext cx="5778"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2" name="Group 59"/>
          <p:cNvGrpSpPr>
            <a:grpSpLocks/>
          </p:cNvGrpSpPr>
          <p:nvPr/>
        </p:nvGrpSpPr>
        <p:grpSpPr bwMode="auto">
          <a:xfrm>
            <a:off x="17463" y="1393825"/>
            <a:ext cx="9126537" cy="595313"/>
            <a:chOff x="0" y="671"/>
            <a:chExt cx="5778" cy="633"/>
          </a:xfrm>
        </p:grpSpPr>
        <p:sp>
          <p:nvSpPr>
            <p:cNvPr id="162892" name="Rectangle 7"/>
            <p:cNvSpPr>
              <a:spLocks noChangeArrowheads="1"/>
            </p:cNvSpPr>
            <p:nvPr/>
          </p:nvSpPr>
          <p:spPr bwMode="auto">
            <a:xfrm>
              <a:off x="32" y="671"/>
              <a:ext cx="571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Mục đích: Để qua đó Đức Chúa Trời có thể ở với dân sự</a:t>
              </a:r>
              <a:endParaRPr lang="en-US" sz="2400">
                <a:solidFill>
                  <a:schemeClr val="tx1"/>
                </a:solidFill>
              </a:endParaRPr>
            </a:p>
          </p:txBody>
        </p:sp>
        <p:sp>
          <p:nvSpPr>
            <p:cNvPr id="162893" name="Rectangle 58"/>
            <p:cNvSpPr>
              <a:spLocks noChangeArrowheads="1"/>
            </p:cNvSpPr>
            <p:nvPr/>
          </p:nvSpPr>
          <p:spPr bwMode="auto">
            <a:xfrm>
              <a:off x="0" y="671"/>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3" name="Group 61"/>
          <p:cNvGrpSpPr>
            <a:grpSpLocks/>
          </p:cNvGrpSpPr>
          <p:nvPr/>
        </p:nvGrpSpPr>
        <p:grpSpPr bwMode="auto">
          <a:xfrm>
            <a:off x="17463" y="1989138"/>
            <a:ext cx="9126537" cy="595312"/>
            <a:chOff x="0" y="1304"/>
            <a:chExt cx="5778" cy="633"/>
          </a:xfrm>
        </p:grpSpPr>
        <p:sp>
          <p:nvSpPr>
            <p:cNvPr id="162890" name="Rectangle 8"/>
            <p:cNvSpPr>
              <a:spLocks noChangeArrowheads="1"/>
            </p:cNvSpPr>
            <p:nvPr/>
          </p:nvSpPr>
          <p:spPr bwMode="auto">
            <a:xfrm>
              <a:off x="32" y="1304"/>
              <a:ext cx="571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 Nơi chốn: Núi Si-nai</a:t>
              </a:r>
              <a:endParaRPr lang="en-US" sz="2400">
                <a:solidFill>
                  <a:schemeClr val="tx1"/>
                </a:solidFill>
              </a:endParaRPr>
            </a:p>
          </p:txBody>
        </p:sp>
        <p:sp>
          <p:nvSpPr>
            <p:cNvPr id="162891" name="Rectangle 60"/>
            <p:cNvSpPr>
              <a:spLocks noChangeArrowheads="1"/>
            </p:cNvSpPr>
            <p:nvPr/>
          </p:nvSpPr>
          <p:spPr bwMode="auto">
            <a:xfrm>
              <a:off x="0" y="1304"/>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4" name="Group 63"/>
          <p:cNvGrpSpPr>
            <a:grpSpLocks/>
          </p:cNvGrpSpPr>
          <p:nvPr/>
        </p:nvGrpSpPr>
        <p:grpSpPr bwMode="auto">
          <a:xfrm>
            <a:off x="17463" y="2584450"/>
            <a:ext cx="9126537" cy="595313"/>
            <a:chOff x="0" y="1937"/>
            <a:chExt cx="5778" cy="633"/>
          </a:xfrm>
        </p:grpSpPr>
        <p:sp>
          <p:nvSpPr>
            <p:cNvPr id="162888" name="Rectangle 9"/>
            <p:cNvSpPr>
              <a:spLocks noChangeArrowheads="1"/>
            </p:cNvSpPr>
            <p:nvPr/>
          </p:nvSpPr>
          <p:spPr bwMode="auto">
            <a:xfrm>
              <a:off x="32" y="1937"/>
              <a:ext cx="571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 Thời gian: Một tháng</a:t>
              </a:r>
              <a:endParaRPr lang="en-US" sz="2400">
                <a:solidFill>
                  <a:schemeClr val="tx1"/>
                </a:solidFill>
              </a:endParaRPr>
            </a:p>
          </p:txBody>
        </p:sp>
        <p:sp>
          <p:nvSpPr>
            <p:cNvPr id="162889" name="Rectangle 62"/>
            <p:cNvSpPr>
              <a:spLocks noChangeArrowheads="1"/>
            </p:cNvSpPr>
            <p:nvPr/>
          </p:nvSpPr>
          <p:spPr bwMode="auto">
            <a:xfrm>
              <a:off x="0" y="1937"/>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5" name="Group 65"/>
          <p:cNvGrpSpPr>
            <a:grpSpLocks/>
          </p:cNvGrpSpPr>
          <p:nvPr/>
        </p:nvGrpSpPr>
        <p:grpSpPr bwMode="auto">
          <a:xfrm>
            <a:off x="17463" y="3179763"/>
            <a:ext cx="4449762" cy="398462"/>
            <a:chOff x="0" y="2570"/>
            <a:chExt cx="2817" cy="422"/>
          </a:xfrm>
        </p:grpSpPr>
        <p:sp>
          <p:nvSpPr>
            <p:cNvPr id="162886" name="Rectangle 10"/>
            <p:cNvSpPr>
              <a:spLocks noChangeArrowheads="1"/>
            </p:cNvSpPr>
            <p:nvPr/>
          </p:nvSpPr>
          <p:spPr bwMode="auto">
            <a:xfrm>
              <a:off x="32" y="2570"/>
              <a:ext cx="275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Chương 1—10</a:t>
              </a:r>
              <a:endParaRPr lang="en-US" sz="2400">
                <a:solidFill>
                  <a:schemeClr val="tx1"/>
                </a:solidFill>
              </a:endParaRPr>
            </a:p>
          </p:txBody>
        </p:sp>
        <p:sp>
          <p:nvSpPr>
            <p:cNvPr id="162887" name="Rectangle 64"/>
            <p:cNvSpPr>
              <a:spLocks noChangeArrowheads="1"/>
            </p:cNvSpPr>
            <p:nvPr/>
          </p:nvSpPr>
          <p:spPr bwMode="auto">
            <a:xfrm>
              <a:off x="0" y="2570"/>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6" name="Group 67"/>
          <p:cNvGrpSpPr>
            <a:grpSpLocks/>
          </p:cNvGrpSpPr>
          <p:nvPr/>
        </p:nvGrpSpPr>
        <p:grpSpPr bwMode="auto">
          <a:xfrm>
            <a:off x="4467225" y="3179763"/>
            <a:ext cx="4676775" cy="398462"/>
            <a:chOff x="2817" y="2570"/>
            <a:chExt cx="2961" cy="422"/>
          </a:xfrm>
        </p:grpSpPr>
        <p:sp>
          <p:nvSpPr>
            <p:cNvPr id="162884" name="Rectangle 11"/>
            <p:cNvSpPr>
              <a:spLocks noChangeArrowheads="1"/>
            </p:cNvSpPr>
            <p:nvPr/>
          </p:nvSpPr>
          <p:spPr bwMode="auto">
            <a:xfrm>
              <a:off x="2849" y="2570"/>
              <a:ext cx="289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Chương 11—27</a:t>
              </a:r>
              <a:endParaRPr lang="en-US" sz="2400">
                <a:solidFill>
                  <a:schemeClr val="tx1"/>
                </a:solidFill>
              </a:endParaRPr>
            </a:p>
          </p:txBody>
        </p:sp>
        <p:sp>
          <p:nvSpPr>
            <p:cNvPr id="162885" name="Rectangle 66"/>
            <p:cNvSpPr>
              <a:spLocks noChangeArrowheads="1"/>
            </p:cNvSpPr>
            <p:nvPr/>
          </p:nvSpPr>
          <p:spPr bwMode="auto">
            <a:xfrm>
              <a:off x="2817" y="2570"/>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7" name="Group 69"/>
          <p:cNvGrpSpPr>
            <a:grpSpLocks/>
          </p:cNvGrpSpPr>
          <p:nvPr/>
        </p:nvGrpSpPr>
        <p:grpSpPr bwMode="auto">
          <a:xfrm>
            <a:off x="17463" y="3578225"/>
            <a:ext cx="4449762" cy="396875"/>
            <a:chOff x="0" y="2992"/>
            <a:chExt cx="2817" cy="422"/>
          </a:xfrm>
        </p:grpSpPr>
        <p:sp>
          <p:nvSpPr>
            <p:cNvPr id="162882" name="Rectangle 12"/>
            <p:cNvSpPr>
              <a:spLocks noChangeArrowheads="1"/>
            </p:cNvSpPr>
            <p:nvPr/>
          </p:nvSpPr>
          <p:spPr bwMode="auto">
            <a:xfrm>
              <a:off x="32" y="2992"/>
              <a:ext cx="275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Sinh tế</a:t>
              </a:r>
              <a:endParaRPr lang="en-US" sz="2400">
                <a:solidFill>
                  <a:schemeClr val="tx1"/>
                </a:solidFill>
              </a:endParaRPr>
            </a:p>
          </p:txBody>
        </p:sp>
        <p:sp>
          <p:nvSpPr>
            <p:cNvPr id="162883" name="Rectangle 68"/>
            <p:cNvSpPr>
              <a:spLocks noChangeArrowheads="1"/>
            </p:cNvSpPr>
            <p:nvPr/>
          </p:nvSpPr>
          <p:spPr bwMode="auto">
            <a:xfrm>
              <a:off x="0" y="2992"/>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8" name="Group 71"/>
          <p:cNvGrpSpPr>
            <a:grpSpLocks/>
          </p:cNvGrpSpPr>
          <p:nvPr/>
        </p:nvGrpSpPr>
        <p:grpSpPr bwMode="auto">
          <a:xfrm>
            <a:off x="4467225" y="3578225"/>
            <a:ext cx="4676775" cy="396875"/>
            <a:chOff x="2817" y="2992"/>
            <a:chExt cx="2961" cy="422"/>
          </a:xfrm>
        </p:grpSpPr>
        <p:sp>
          <p:nvSpPr>
            <p:cNvPr id="162880" name="Rectangle 13"/>
            <p:cNvSpPr>
              <a:spLocks noChangeArrowheads="1"/>
            </p:cNvSpPr>
            <p:nvPr/>
          </p:nvSpPr>
          <p:spPr bwMode="auto">
            <a:xfrm>
              <a:off x="2849" y="2992"/>
              <a:ext cx="289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Biệt riêng</a:t>
              </a:r>
              <a:endParaRPr lang="en-US" sz="2400">
                <a:solidFill>
                  <a:schemeClr val="tx1"/>
                </a:solidFill>
              </a:endParaRPr>
            </a:p>
          </p:txBody>
        </p:sp>
        <p:sp>
          <p:nvSpPr>
            <p:cNvPr id="162881" name="Rectangle 70"/>
            <p:cNvSpPr>
              <a:spLocks noChangeArrowheads="1"/>
            </p:cNvSpPr>
            <p:nvPr/>
          </p:nvSpPr>
          <p:spPr bwMode="auto">
            <a:xfrm>
              <a:off x="2817" y="2992"/>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29" name="Group 73"/>
          <p:cNvGrpSpPr>
            <a:grpSpLocks/>
          </p:cNvGrpSpPr>
          <p:nvPr/>
        </p:nvGrpSpPr>
        <p:grpSpPr bwMode="auto">
          <a:xfrm>
            <a:off x="17463" y="3975100"/>
            <a:ext cx="4449762" cy="396875"/>
            <a:chOff x="0" y="3414"/>
            <a:chExt cx="2817" cy="422"/>
          </a:xfrm>
        </p:grpSpPr>
        <p:sp>
          <p:nvSpPr>
            <p:cNvPr id="162878" name="Rectangle 14"/>
            <p:cNvSpPr>
              <a:spLocks noChangeArrowheads="1"/>
            </p:cNvSpPr>
            <p:nvPr/>
          </p:nvSpPr>
          <p:spPr bwMode="auto">
            <a:xfrm>
              <a:off x="32" y="3414"/>
              <a:ext cx="275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tx1"/>
                  </a:solidFill>
                  <a:latin typeface="Times New Roman" charset="0"/>
                </a:rPr>
                <a:t>Thờ phượng Đức Chúa Trời Thánh</a:t>
              </a:r>
              <a:endParaRPr lang="en-US" sz="2000">
                <a:solidFill>
                  <a:schemeClr val="tx1"/>
                </a:solidFill>
                <a:latin typeface="Times New Roman" charset="0"/>
              </a:endParaRPr>
            </a:p>
          </p:txBody>
        </p:sp>
        <p:sp>
          <p:nvSpPr>
            <p:cNvPr id="162879" name="Rectangle 72"/>
            <p:cNvSpPr>
              <a:spLocks noChangeArrowheads="1"/>
            </p:cNvSpPr>
            <p:nvPr/>
          </p:nvSpPr>
          <p:spPr bwMode="auto">
            <a:xfrm>
              <a:off x="0" y="3414"/>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0" name="Group 75"/>
          <p:cNvGrpSpPr>
            <a:grpSpLocks/>
          </p:cNvGrpSpPr>
          <p:nvPr/>
        </p:nvGrpSpPr>
        <p:grpSpPr bwMode="auto">
          <a:xfrm>
            <a:off x="4467225" y="3975100"/>
            <a:ext cx="4676775" cy="396875"/>
            <a:chOff x="2817" y="3414"/>
            <a:chExt cx="2961" cy="422"/>
          </a:xfrm>
        </p:grpSpPr>
        <p:sp>
          <p:nvSpPr>
            <p:cNvPr id="162876" name="Rectangle 15"/>
            <p:cNvSpPr>
              <a:spLocks noChangeArrowheads="1"/>
            </p:cNvSpPr>
            <p:nvPr/>
          </p:nvSpPr>
          <p:spPr bwMode="auto">
            <a:xfrm>
              <a:off x="2849" y="3414"/>
              <a:ext cx="289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tx1"/>
                  </a:solidFill>
                  <a:latin typeface="Times New Roman" charset="0"/>
                </a:rPr>
                <a:t>Bước đi với Đức Chúa Trời Thánh</a:t>
              </a:r>
              <a:endParaRPr lang="en-US" sz="2000">
                <a:solidFill>
                  <a:schemeClr val="tx1"/>
                </a:solidFill>
                <a:latin typeface="Times New Roman" charset="0"/>
              </a:endParaRPr>
            </a:p>
          </p:txBody>
        </p:sp>
        <p:sp>
          <p:nvSpPr>
            <p:cNvPr id="162877" name="Rectangle 74"/>
            <p:cNvSpPr>
              <a:spLocks noChangeArrowheads="1"/>
            </p:cNvSpPr>
            <p:nvPr/>
          </p:nvSpPr>
          <p:spPr bwMode="auto">
            <a:xfrm>
              <a:off x="2817" y="3414"/>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1" name="Group 77"/>
          <p:cNvGrpSpPr>
            <a:grpSpLocks/>
          </p:cNvGrpSpPr>
          <p:nvPr/>
        </p:nvGrpSpPr>
        <p:grpSpPr bwMode="auto">
          <a:xfrm>
            <a:off x="17463" y="4371975"/>
            <a:ext cx="4449762" cy="398463"/>
            <a:chOff x="0" y="3836"/>
            <a:chExt cx="2817" cy="422"/>
          </a:xfrm>
        </p:grpSpPr>
        <p:sp>
          <p:nvSpPr>
            <p:cNvPr id="162874" name="Rectangle 16"/>
            <p:cNvSpPr>
              <a:spLocks noChangeArrowheads="1"/>
            </p:cNvSpPr>
            <p:nvPr/>
          </p:nvSpPr>
          <p:spPr bwMode="auto">
            <a:xfrm>
              <a:off x="32" y="3836"/>
              <a:ext cx="275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solidFill>
                    <a:schemeClr val="tx1"/>
                  </a:solidFill>
                  <a:latin typeface="Times New Roman" charset="0"/>
                </a:rPr>
                <a:t>Củng cố mối thông công với Đức Chúa Trời</a:t>
              </a:r>
              <a:endParaRPr lang="en-US" sz="1800">
                <a:solidFill>
                  <a:schemeClr val="tx1"/>
                </a:solidFill>
                <a:latin typeface="Times New Roman" charset="0"/>
              </a:endParaRPr>
            </a:p>
          </p:txBody>
        </p:sp>
        <p:sp>
          <p:nvSpPr>
            <p:cNvPr id="162875" name="Rectangle 76"/>
            <p:cNvSpPr>
              <a:spLocks noChangeArrowheads="1"/>
            </p:cNvSpPr>
            <p:nvPr/>
          </p:nvSpPr>
          <p:spPr bwMode="auto">
            <a:xfrm>
              <a:off x="0" y="3836"/>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2" name="Group 79"/>
          <p:cNvGrpSpPr>
            <a:grpSpLocks/>
          </p:cNvGrpSpPr>
          <p:nvPr/>
        </p:nvGrpSpPr>
        <p:grpSpPr bwMode="auto">
          <a:xfrm>
            <a:off x="4467225" y="4371975"/>
            <a:ext cx="4676775" cy="398463"/>
            <a:chOff x="2817" y="3836"/>
            <a:chExt cx="2961" cy="422"/>
          </a:xfrm>
        </p:grpSpPr>
        <p:sp>
          <p:nvSpPr>
            <p:cNvPr id="162872" name="Rectangle 17"/>
            <p:cNvSpPr>
              <a:spLocks noChangeArrowheads="1"/>
            </p:cNvSpPr>
            <p:nvPr/>
          </p:nvSpPr>
          <p:spPr bwMode="auto">
            <a:xfrm>
              <a:off x="2849" y="3836"/>
              <a:ext cx="289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solidFill>
                    <a:schemeClr val="tx1"/>
                  </a:solidFill>
                  <a:latin typeface="Times New Roman" charset="0"/>
                </a:rPr>
                <a:t>Tiếp tục mối thông công với Đức Chúa Trời</a:t>
              </a:r>
              <a:endParaRPr lang="en-US" sz="1800">
                <a:solidFill>
                  <a:schemeClr val="tx1"/>
                </a:solidFill>
                <a:latin typeface="Times New Roman" charset="0"/>
              </a:endParaRPr>
            </a:p>
          </p:txBody>
        </p:sp>
        <p:sp>
          <p:nvSpPr>
            <p:cNvPr id="162873" name="Rectangle 78"/>
            <p:cNvSpPr>
              <a:spLocks noChangeArrowheads="1"/>
            </p:cNvSpPr>
            <p:nvPr/>
          </p:nvSpPr>
          <p:spPr bwMode="auto">
            <a:xfrm>
              <a:off x="2817" y="3836"/>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3" name="Group 81"/>
          <p:cNvGrpSpPr>
            <a:grpSpLocks/>
          </p:cNvGrpSpPr>
          <p:nvPr/>
        </p:nvGrpSpPr>
        <p:grpSpPr bwMode="auto">
          <a:xfrm>
            <a:off x="17463" y="4770438"/>
            <a:ext cx="4449762" cy="396875"/>
            <a:chOff x="0" y="4258"/>
            <a:chExt cx="2817" cy="422"/>
          </a:xfrm>
        </p:grpSpPr>
        <p:sp>
          <p:nvSpPr>
            <p:cNvPr id="162870" name="Rectangle 18"/>
            <p:cNvSpPr>
              <a:spLocks noChangeArrowheads="1"/>
            </p:cNvSpPr>
            <p:nvPr/>
          </p:nvSpPr>
          <p:spPr bwMode="auto">
            <a:xfrm>
              <a:off x="32" y="4258"/>
              <a:ext cx="275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tx1"/>
                  </a:solidFill>
                  <a:latin typeface="Times New Roman" charset="0"/>
                </a:rPr>
                <a:t>Đến gần Đức Chúa Trời</a:t>
              </a:r>
              <a:endParaRPr lang="en-US" sz="2000">
                <a:solidFill>
                  <a:schemeClr val="tx1"/>
                </a:solidFill>
                <a:latin typeface="Times New Roman" charset="0"/>
              </a:endParaRPr>
            </a:p>
          </p:txBody>
        </p:sp>
        <p:sp>
          <p:nvSpPr>
            <p:cNvPr id="162871" name="Rectangle 80"/>
            <p:cNvSpPr>
              <a:spLocks noChangeArrowheads="1"/>
            </p:cNvSpPr>
            <p:nvPr/>
          </p:nvSpPr>
          <p:spPr bwMode="auto">
            <a:xfrm>
              <a:off x="0" y="4258"/>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4" name="Group 83"/>
          <p:cNvGrpSpPr>
            <a:grpSpLocks/>
          </p:cNvGrpSpPr>
          <p:nvPr/>
        </p:nvGrpSpPr>
        <p:grpSpPr bwMode="auto">
          <a:xfrm>
            <a:off x="4467225" y="4770438"/>
            <a:ext cx="4676775" cy="396875"/>
            <a:chOff x="2817" y="4258"/>
            <a:chExt cx="2961" cy="422"/>
          </a:xfrm>
        </p:grpSpPr>
        <p:sp>
          <p:nvSpPr>
            <p:cNvPr id="162868" name="Rectangle 19"/>
            <p:cNvSpPr>
              <a:spLocks noChangeArrowheads="1"/>
            </p:cNvSpPr>
            <p:nvPr/>
          </p:nvSpPr>
          <p:spPr bwMode="auto">
            <a:xfrm>
              <a:off x="2849" y="4258"/>
              <a:ext cx="289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tx1"/>
                  </a:solidFill>
                  <a:latin typeface="Times New Roman" charset="0"/>
                </a:rPr>
                <a:t>Làm vui lòng Đức Chúa Trời</a:t>
              </a:r>
              <a:endParaRPr lang="en-US" sz="2000">
                <a:solidFill>
                  <a:schemeClr val="tx1"/>
                </a:solidFill>
                <a:latin typeface="Times New Roman" charset="0"/>
              </a:endParaRPr>
            </a:p>
          </p:txBody>
        </p:sp>
        <p:sp>
          <p:nvSpPr>
            <p:cNvPr id="162869" name="Rectangle 82"/>
            <p:cNvSpPr>
              <a:spLocks noChangeArrowheads="1"/>
            </p:cNvSpPr>
            <p:nvPr/>
          </p:nvSpPr>
          <p:spPr bwMode="auto">
            <a:xfrm>
              <a:off x="2817" y="4258"/>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5" name="Group 85"/>
          <p:cNvGrpSpPr>
            <a:grpSpLocks/>
          </p:cNvGrpSpPr>
          <p:nvPr/>
        </p:nvGrpSpPr>
        <p:grpSpPr bwMode="auto">
          <a:xfrm>
            <a:off x="17463" y="5167313"/>
            <a:ext cx="2203450" cy="595312"/>
            <a:chOff x="0" y="4680"/>
            <a:chExt cx="1395" cy="633"/>
          </a:xfrm>
        </p:grpSpPr>
        <p:sp>
          <p:nvSpPr>
            <p:cNvPr id="162866" name="Rectangle 20"/>
            <p:cNvSpPr>
              <a:spLocks noChangeArrowheads="1"/>
            </p:cNvSpPr>
            <p:nvPr/>
          </p:nvSpPr>
          <p:spPr bwMode="auto">
            <a:xfrm>
              <a:off x="32" y="4680"/>
              <a:ext cx="133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solidFill>
                    <a:schemeClr val="tx1"/>
                  </a:solidFill>
                </a:rPr>
                <a:t>Sinh tế hoàn hảo</a:t>
              </a:r>
              <a:endParaRPr lang="en-US" sz="1800">
                <a:solidFill>
                  <a:schemeClr val="tx1"/>
                </a:solidFill>
              </a:endParaRPr>
            </a:p>
            <a:p>
              <a:pPr algn="ctr"/>
              <a:r>
                <a:rPr lang="en-US" sz="1800" b="1">
                  <a:solidFill>
                    <a:schemeClr val="tx1"/>
                  </a:solidFill>
                </a:rPr>
                <a:t>(1—7)</a:t>
              </a:r>
              <a:endParaRPr lang="en-US" sz="1800">
                <a:solidFill>
                  <a:schemeClr val="tx1"/>
                </a:solidFill>
              </a:endParaRPr>
            </a:p>
          </p:txBody>
        </p:sp>
        <p:sp>
          <p:nvSpPr>
            <p:cNvPr id="162867" name="Rectangle 84"/>
            <p:cNvSpPr>
              <a:spLocks noChangeArrowheads="1"/>
            </p:cNvSpPr>
            <p:nvPr/>
          </p:nvSpPr>
          <p:spPr bwMode="auto">
            <a:xfrm>
              <a:off x="0" y="4680"/>
              <a:ext cx="139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6" name="Group 87"/>
          <p:cNvGrpSpPr>
            <a:grpSpLocks/>
          </p:cNvGrpSpPr>
          <p:nvPr/>
        </p:nvGrpSpPr>
        <p:grpSpPr bwMode="auto">
          <a:xfrm>
            <a:off x="2220913" y="5167313"/>
            <a:ext cx="2246312" cy="595312"/>
            <a:chOff x="1395" y="4680"/>
            <a:chExt cx="1422" cy="633"/>
          </a:xfrm>
        </p:grpSpPr>
        <p:sp>
          <p:nvSpPr>
            <p:cNvPr id="162864" name="Rectangle 21"/>
            <p:cNvSpPr>
              <a:spLocks noChangeArrowheads="1"/>
            </p:cNvSpPr>
            <p:nvPr/>
          </p:nvSpPr>
          <p:spPr bwMode="auto">
            <a:xfrm>
              <a:off x="1427" y="4680"/>
              <a:ext cx="135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rPr>
                <a:t> </a:t>
              </a:r>
              <a:r>
                <a:rPr lang="en-US" sz="1800" b="1">
                  <a:solidFill>
                    <a:schemeClr val="tx1"/>
                  </a:solidFill>
                </a:rPr>
                <a:t>Thầy tế lễ hoàn hảo</a:t>
              </a:r>
              <a:endParaRPr lang="en-US" sz="1800">
                <a:solidFill>
                  <a:schemeClr val="tx1"/>
                </a:solidFill>
              </a:endParaRPr>
            </a:p>
            <a:p>
              <a:pPr algn="ctr"/>
              <a:r>
                <a:rPr lang="en-US" sz="1800" b="1">
                  <a:solidFill>
                    <a:schemeClr val="tx1"/>
                  </a:solidFill>
                </a:rPr>
                <a:t>(8—10)</a:t>
              </a:r>
              <a:endParaRPr lang="en-US" sz="1800">
                <a:solidFill>
                  <a:schemeClr val="tx1"/>
                </a:solidFill>
              </a:endParaRPr>
            </a:p>
          </p:txBody>
        </p:sp>
        <p:sp>
          <p:nvSpPr>
            <p:cNvPr id="162865" name="Rectangle 86"/>
            <p:cNvSpPr>
              <a:spLocks noChangeArrowheads="1"/>
            </p:cNvSpPr>
            <p:nvPr/>
          </p:nvSpPr>
          <p:spPr bwMode="auto">
            <a:xfrm>
              <a:off x="1395" y="4680"/>
              <a:ext cx="142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7" name="Group 89"/>
          <p:cNvGrpSpPr>
            <a:grpSpLocks/>
          </p:cNvGrpSpPr>
          <p:nvPr/>
        </p:nvGrpSpPr>
        <p:grpSpPr bwMode="auto">
          <a:xfrm>
            <a:off x="4467225" y="5167313"/>
            <a:ext cx="4676775" cy="595312"/>
            <a:chOff x="2817" y="4680"/>
            <a:chExt cx="2961" cy="633"/>
          </a:xfrm>
        </p:grpSpPr>
        <p:sp>
          <p:nvSpPr>
            <p:cNvPr id="162862" name="Rectangle 22"/>
            <p:cNvSpPr>
              <a:spLocks noChangeArrowheads="1"/>
            </p:cNvSpPr>
            <p:nvPr/>
          </p:nvSpPr>
          <p:spPr bwMode="auto">
            <a:xfrm>
              <a:off x="2849" y="4680"/>
              <a:ext cx="289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solidFill>
                    <a:schemeClr val="tx1"/>
                  </a:solidFill>
                </a:rPr>
                <a:t>Luật pháp về sự thánh hóa đối với…</a:t>
              </a:r>
              <a:endParaRPr lang="en-US" sz="1800">
                <a:solidFill>
                  <a:schemeClr val="tx1"/>
                </a:solidFill>
              </a:endParaRPr>
            </a:p>
            <a:p>
              <a:pPr algn="ctr"/>
              <a:r>
                <a:rPr lang="en-US" sz="1800" b="1">
                  <a:solidFill>
                    <a:schemeClr val="tx1"/>
                  </a:solidFill>
                </a:rPr>
                <a:t>(11—27)</a:t>
              </a:r>
              <a:endParaRPr lang="en-US" sz="1800">
                <a:solidFill>
                  <a:schemeClr val="tx1"/>
                </a:solidFill>
              </a:endParaRPr>
            </a:p>
          </p:txBody>
        </p:sp>
        <p:sp>
          <p:nvSpPr>
            <p:cNvPr id="162863" name="Rectangle 88"/>
            <p:cNvSpPr>
              <a:spLocks noChangeArrowheads="1"/>
            </p:cNvSpPr>
            <p:nvPr/>
          </p:nvSpPr>
          <p:spPr bwMode="auto">
            <a:xfrm>
              <a:off x="2817" y="4680"/>
              <a:ext cx="296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8" name="Group 99"/>
          <p:cNvGrpSpPr>
            <a:grpSpLocks/>
          </p:cNvGrpSpPr>
          <p:nvPr/>
        </p:nvGrpSpPr>
        <p:grpSpPr bwMode="auto">
          <a:xfrm>
            <a:off x="17463" y="6315075"/>
            <a:ext cx="1208087" cy="542925"/>
            <a:chOff x="0" y="6522"/>
            <a:chExt cx="765" cy="576"/>
          </a:xfrm>
        </p:grpSpPr>
        <p:sp>
          <p:nvSpPr>
            <p:cNvPr id="162860" name="Rectangle 35"/>
            <p:cNvSpPr>
              <a:spLocks noChangeArrowheads="1"/>
            </p:cNvSpPr>
            <p:nvPr/>
          </p:nvSpPr>
          <p:spPr bwMode="auto">
            <a:xfrm>
              <a:off x="32" y="6522"/>
              <a:ext cx="70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Sự bất khiết</a:t>
              </a:r>
            </a:p>
            <a:p>
              <a:pPr algn="ctr"/>
              <a:r>
                <a:rPr lang="en-US" sz="1600">
                  <a:solidFill>
                    <a:schemeClr val="tx1"/>
                  </a:solidFill>
                </a:rPr>
                <a:t>(11—15)</a:t>
              </a:r>
            </a:p>
          </p:txBody>
        </p:sp>
        <p:sp>
          <p:nvSpPr>
            <p:cNvPr id="162861" name="Rectangle 98"/>
            <p:cNvSpPr>
              <a:spLocks noChangeArrowheads="1"/>
            </p:cNvSpPr>
            <p:nvPr/>
          </p:nvSpPr>
          <p:spPr bwMode="auto">
            <a:xfrm>
              <a:off x="0" y="6522"/>
              <a:ext cx="765"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39" name="Group 101"/>
          <p:cNvGrpSpPr>
            <a:grpSpLocks/>
          </p:cNvGrpSpPr>
          <p:nvPr/>
        </p:nvGrpSpPr>
        <p:grpSpPr bwMode="auto">
          <a:xfrm>
            <a:off x="1225550" y="6315075"/>
            <a:ext cx="1336675" cy="542925"/>
            <a:chOff x="765" y="6522"/>
            <a:chExt cx="846" cy="576"/>
          </a:xfrm>
        </p:grpSpPr>
        <p:sp>
          <p:nvSpPr>
            <p:cNvPr id="162858" name="Rectangle 36"/>
            <p:cNvSpPr>
              <a:spLocks noChangeArrowheads="1"/>
            </p:cNvSpPr>
            <p:nvPr/>
          </p:nvSpPr>
          <p:spPr bwMode="auto">
            <a:xfrm>
              <a:off x="797" y="6522"/>
              <a:ext cx="78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Tội vô ý  (16)</a:t>
              </a:r>
            </a:p>
          </p:txBody>
        </p:sp>
        <p:sp>
          <p:nvSpPr>
            <p:cNvPr id="162859" name="Rectangle 100"/>
            <p:cNvSpPr>
              <a:spLocks noChangeArrowheads="1"/>
            </p:cNvSpPr>
            <p:nvPr/>
          </p:nvSpPr>
          <p:spPr bwMode="auto">
            <a:xfrm>
              <a:off x="765" y="6522"/>
              <a:ext cx="846"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40" name="Group 103"/>
          <p:cNvGrpSpPr>
            <a:grpSpLocks/>
          </p:cNvGrpSpPr>
          <p:nvPr/>
        </p:nvGrpSpPr>
        <p:grpSpPr bwMode="auto">
          <a:xfrm>
            <a:off x="2562225" y="6315075"/>
            <a:ext cx="1265238" cy="542925"/>
            <a:chOff x="1611" y="6522"/>
            <a:chExt cx="801" cy="576"/>
          </a:xfrm>
        </p:grpSpPr>
        <p:sp>
          <p:nvSpPr>
            <p:cNvPr id="162856" name="Rectangle 37"/>
            <p:cNvSpPr>
              <a:spLocks noChangeArrowheads="1"/>
            </p:cNvSpPr>
            <p:nvPr/>
          </p:nvSpPr>
          <p:spPr bwMode="auto">
            <a:xfrm>
              <a:off x="1643" y="6522"/>
              <a:ext cx="73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Đền tạm</a:t>
              </a:r>
            </a:p>
            <a:p>
              <a:pPr algn="ctr"/>
              <a:r>
                <a:rPr lang="en-US" sz="1600">
                  <a:solidFill>
                    <a:schemeClr val="tx1"/>
                  </a:solidFill>
                </a:rPr>
                <a:t>(17)</a:t>
              </a:r>
            </a:p>
          </p:txBody>
        </p:sp>
        <p:sp>
          <p:nvSpPr>
            <p:cNvPr id="162857" name="Rectangle 102"/>
            <p:cNvSpPr>
              <a:spLocks noChangeArrowheads="1"/>
            </p:cNvSpPr>
            <p:nvPr/>
          </p:nvSpPr>
          <p:spPr bwMode="auto">
            <a:xfrm>
              <a:off x="1611" y="6522"/>
              <a:ext cx="801"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41" name="Group 105"/>
          <p:cNvGrpSpPr>
            <a:grpSpLocks/>
          </p:cNvGrpSpPr>
          <p:nvPr/>
        </p:nvGrpSpPr>
        <p:grpSpPr bwMode="auto">
          <a:xfrm>
            <a:off x="3827463" y="6315075"/>
            <a:ext cx="1066800" cy="542925"/>
            <a:chOff x="2412" y="6522"/>
            <a:chExt cx="675" cy="576"/>
          </a:xfrm>
        </p:grpSpPr>
        <p:sp>
          <p:nvSpPr>
            <p:cNvPr id="162854" name="Rectangle 38"/>
            <p:cNvSpPr>
              <a:spLocks noChangeArrowheads="1"/>
            </p:cNvSpPr>
            <p:nvPr/>
          </p:nvSpPr>
          <p:spPr bwMode="auto">
            <a:xfrm>
              <a:off x="2444" y="6522"/>
              <a:ext cx="61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Tội ác</a:t>
              </a:r>
            </a:p>
            <a:p>
              <a:pPr algn="ctr"/>
              <a:r>
                <a:rPr lang="en-US" sz="1600">
                  <a:solidFill>
                    <a:schemeClr val="tx1"/>
                  </a:solidFill>
                </a:rPr>
                <a:t>(18—20)</a:t>
              </a:r>
            </a:p>
          </p:txBody>
        </p:sp>
        <p:sp>
          <p:nvSpPr>
            <p:cNvPr id="162855" name="Rectangle 104"/>
            <p:cNvSpPr>
              <a:spLocks noChangeArrowheads="1"/>
            </p:cNvSpPr>
            <p:nvPr/>
          </p:nvSpPr>
          <p:spPr bwMode="auto">
            <a:xfrm>
              <a:off x="2412" y="6522"/>
              <a:ext cx="675"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42" name="Group 107"/>
          <p:cNvGrpSpPr>
            <a:grpSpLocks/>
          </p:cNvGrpSpPr>
          <p:nvPr/>
        </p:nvGrpSpPr>
        <p:grpSpPr bwMode="auto">
          <a:xfrm>
            <a:off x="4894263" y="6315075"/>
            <a:ext cx="1079500" cy="542925"/>
            <a:chOff x="3087" y="6522"/>
            <a:chExt cx="684" cy="576"/>
          </a:xfrm>
        </p:grpSpPr>
        <p:sp>
          <p:nvSpPr>
            <p:cNvPr id="162852" name="Rectangle 39"/>
            <p:cNvSpPr>
              <a:spLocks noChangeArrowheads="1"/>
            </p:cNvSpPr>
            <p:nvPr/>
          </p:nvSpPr>
          <p:spPr bwMode="auto">
            <a:xfrm>
              <a:off x="3119" y="6522"/>
              <a:ext cx="6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Thầy tế lễ</a:t>
              </a:r>
            </a:p>
            <a:p>
              <a:pPr algn="ctr"/>
              <a:r>
                <a:rPr lang="en-US" sz="1600">
                  <a:solidFill>
                    <a:schemeClr val="tx1"/>
                  </a:solidFill>
                </a:rPr>
                <a:t>(21—22)</a:t>
              </a:r>
            </a:p>
          </p:txBody>
        </p:sp>
        <p:sp>
          <p:nvSpPr>
            <p:cNvPr id="162853" name="Rectangle 106"/>
            <p:cNvSpPr>
              <a:spLocks noChangeArrowheads="1"/>
            </p:cNvSpPr>
            <p:nvPr/>
          </p:nvSpPr>
          <p:spPr bwMode="auto">
            <a:xfrm>
              <a:off x="3087" y="6522"/>
              <a:ext cx="684"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43" name="Group 109"/>
          <p:cNvGrpSpPr>
            <a:grpSpLocks/>
          </p:cNvGrpSpPr>
          <p:nvPr/>
        </p:nvGrpSpPr>
        <p:grpSpPr bwMode="auto">
          <a:xfrm>
            <a:off x="5862638" y="6315075"/>
            <a:ext cx="1230312" cy="542925"/>
            <a:chOff x="3771" y="6522"/>
            <a:chExt cx="666" cy="576"/>
          </a:xfrm>
        </p:grpSpPr>
        <p:sp>
          <p:nvSpPr>
            <p:cNvPr id="162850" name="Rectangle 40"/>
            <p:cNvSpPr>
              <a:spLocks noChangeArrowheads="1"/>
            </p:cNvSpPr>
            <p:nvPr/>
          </p:nvSpPr>
          <p:spPr bwMode="auto">
            <a:xfrm>
              <a:off x="3803" y="6522"/>
              <a:ext cx="60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Thờ phượng</a:t>
              </a:r>
            </a:p>
            <a:p>
              <a:pPr algn="ctr"/>
              <a:r>
                <a:rPr lang="en-US" sz="1600">
                  <a:solidFill>
                    <a:schemeClr val="tx1"/>
                  </a:solidFill>
                </a:rPr>
                <a:t>(23—24)</a:t>
              </a:r>
            </a:p>
          </p:txBody>
        </p:sp>
        <p:sp>
          <p:nvSpPr>
            <p:cNvPr id="162851" name="Rectangle 108"/>
            <p:cNvSpPr>
              <a:spLocks noChangeArrowheads="1"/>
            </p:cNvSpPr>
            <p:nvPr/>
          </p:nvSpPr>
          <p:spPr bwMode="auto">
            <a:xfrm>
              <a:off x="3771" y="6522"/>
              <a:ext cx="666"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44" name="Group 111"/>
          <p:cNvGrpSpPr>
            <a:grpSpLocks/>
          </p:cNvGrpSpPr>
          <p:nvPr/>
        </p:nvGrpSpPr>
        <p:grpSpPr bwMode="auto">
          <a:xfrm>
            <a:off x="7026275" y="6315075"/>
            <a:ext cx="966788" cy="542925"/>
            <a:chOff x="4437" y="6522"/>
            <a:chExt cx="612" cy="576"/>
          </a:xfrm>
        </p:grpSpPr>
        <p:sp>
          <p:nvSpPr>
            <p:cNvPr id="162848" name="Rectangle 41"/>
            <p:cNvSpPr>
              <a:spLocks noChangeArrowheads="1"/>
            </p:cNvSpPr>
            <p:nvPr/>
          </p:nvSpPr>
          <p:spPr bwMode="auto">
            <a:xfrm>
              <a:off x="4469" y="6522"/>
              <a:ext cx="54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Ca-na-an</a:t>
              </a:r>
            </a:p>
            <a:p>
              <a:pPr algn="ctr"/>
              <a:r>
                <a:rPr lang="en-US" sz="1600">
                  <a:solidFill>
                    <a:schemeClr val="tx1"/>
                  </a:solidFill>
                </a:rPr>
                <a:t>(25—26)</a:t>
              </a:r>
            </a:p>
          </p:txBody>
        </p:sp>
        <p:sp>
          <p:nvSpPr>
            <p:cNvPr id="162849" name="Rectangle 110"/>
            <p:cNvSpPr>
              <a:spLocks noChangeArrowheads="1"/>
            </p:cNvSpPr>
            <p:nvPr/>
          </p:nvSpPr>
          <p:spPr bwMode="auto">
            <a:xfrm>
              <a:off x="4437" y="6522"/>
              <a:ext cx="612"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62845" name="Group 113"/>
          <p:cNvGrpSpPr>
            <a:grpSpLocks/>
          </p:cNvGrpSpPr>
          <p:nvPr/>
        </p:nvGrpSpPr>
        <p:grpSpPr bwMode="auto">
          <a:xfrm>
            <a:off x="7993063" y="6315075"/>
            <a:ext cx="1150937" cy="542925"/>
            <a:chOff x="5049" y="6522"/>
            <a:chExt cx="729" cy="576"/>
          </a:xfrm>
        </p:grpSpPr>
        <p:sp>
          <p:nvSpPr>
            <p:cNvPr id="162846" name="Rectangle 42"/>
            <p:cNvSpPr>
              <a:spLocks noChangeArrowheads="1"/>
            </p:cNvSpPr>
            <p:nvPr/>
          </p:nvSpPr>
          <p:spPr bwMode="auto">
            <a:xfrm>
              <a:off x="5081" y="6522"/>
              <a:ext cx="66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a:solidFill>
                    <a:schemeClr val="tx1"/>
                  </a:solidFill>
                </a:rPr>
                <a:t>Thề nguyện</a:t>
              </a:r>
            </a:p>
            <a:p>
              <a:pPr algn="ctr"/>
              <a:r>
                <a:rPr lang="en-US" sz="1600">
                  <a:solidFill>
                    <a:schemeClr val="tx1"/>
                  </a:solidFill>
                </a:rPr>
                <a:t>(27)</a:t>
              </a:r>
            </a:p>
          </p:txBody>
        </p:sp>
        <p:sp>
          <p:nvSpPr>
            <p:cNvPr id="162847" name="Rectangle 112"/>
            <p:cNvSpPr>
              <a:spLocks noChangeArrowheads="1"/>
            </p:cNvSpPr>
            <p:nvPr/>
          </p:nvSpPr>
          <p:spPr bwMode="auto">
            <a:xfrm>
              <a:off x="5049" y="6522"/>
              <a:ext cx="729"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r>
              <a:rPr lang="en-US" b="1">
                <a:latin typeface="Arial" charset="0"/>
                <a:ea typeface="ＭＳ Ｐゴシック" charset="0"/>
              </a:rPr>
              <a:t>Từ chìa khóa</a:t>
            </a:r>
          </a:p>
        </p:txBody>
      </p:sp>
      <p:sp>
        <p:nvSpPr>
          <p:cNvPr id="164866"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122</a:t>
            </a:r>
          </a:p>
        </p:txBody>
      </p:sp>
      <p:grpSp>
        <p:nvGrpSpPr>
          <p:cNvPr id="2" name="Group 7"/>
          <p:cNvGrpSpPr>
            <a:grpSpLocks/>
          </p:cNvGrpSpPr>
          <p:nvPr/>
        </p:nvGrpSpPr>
        <p:grpSpPr bwMode="auto">
          <a:xfrm>
            <a:off x="1752600" y="2971800"/>
            <a:ext cx="5638800" cy="2514600"/>
            <a:chOff x="1104" y="1392"/>
            <a:chExt cx="3552" cy="1584"/>
          </a:xfrm>
        </p:grpSpPr>
        <p:sp>
          <p:nvSpPr>
            <p:cNvPr id="164869" name="Rectangle 6"/>
            <p:cNvSpPr>
              <a:spLocks noChangeArrowheads="1"/>
            </p:cNvSpPr>
            <p:nvPr/>
          </p:nvSpPr>
          <p:spPr bwMode="auto">
            <a:xfrm>
              <a:off x="1104" y="1392"/>
              <a:ext cx="3552" cy="1584"/>
            </a:xfrm>
            <a:prstGeom prst="rect">
              <a:avLst/>
            </a:prstGeom>
            <a:solidFill>
              <a:schemeClr val="accent1"/>
            </a:solidFill>
            <a:ln w="12700" cap="sq">
              <a:solidFill>
                <a:srgbClr val="000000"/>
              </a:solidFill>
              <a:miter lim="800000"/>
              <a:headEnd/>
              <a:tailEnd/>
            </a:ln>
          </p:spPr>
          <p:txBody>
            <a:bodyPr wrap="none" lIns="0" tIns="0" rIns="0" bIns="0" anchor="ctr"/>
            <a:lstStyle/>
            <a:p>
              <a:endParaRPr lang="en-US"/>
            </a:p>
          </p:txBody>
        </p:sp>
        <p:sp>
          <p:nvSpPr>
            <p:cNvPr id="164870" name="WordArt 5"/>
            <p:cNvSpPr>
              <a:spLocks noChangeArrowheads="1" noChangeShapeType="1" noTextEdit="1"/>
            </p:cNvSpPr>
            <p:nvPr/>
          </p:nvSpPr>
          <p:spPr bwMode="auto">
            <a:xfrm>
              <a:off x="1482" y="1692"/>
              <a:ext cx="2796" cy="996"/>
            </a:xfrm>
            <a:prstGeom prst="rect">
              <a:avLst/>
            </a:prstGeom>
          </p:spPr>
          <p:txBody>
            <a:bodyPr wrap="none" fromWordArt="1">
              <a:prstTxWarp prst="textPlain">
                <a:avLst>
                  <a:gd name="adj" fmla="val 50000"/>
                </a:avLst>
              </a:prstTxWarp>
            </a:bodyPr>
            <a:lstStyle/>
            <a:p>
              <a:pPr algn="ctr"/>
              <a:endParaRPr lang="en-US" sz="4400" b="1" kern="10">
                <a:ln w="9525" cap="sq">
                  <a:solidFill>
                    <a:srgbClr val="000000"/>
                  </a:solidFill>
                  <a:round/>
                  <a:headEnd/>
                  <a:tailEnd/>
                </a:ln>
                <a:solidFill>
                  <a:srgbClr val="FFFFFF"/>
                </a:solidFill>
                <a:latin typeface="Arial"/>
                <a:ea typeface="Arial"/>
                <a:cs typeface="Arial"/>
              </a:endParaRPr>
            </a:p>
            <a:p>
              <a:pPr algn="ctr"/>
              <a:r>
                <a:rPr lang="en-US" sz="4400" b="1" kern="10">
                  <a:ln w="9525" cap="sq">
                    <a:solidFill>
                      <a:srgbClr val="000000"/>
                    </a:solidFill>
                    <a:round/>
                    <a:headEnd/>
                    <a:tailEnd/>
                  </a:ln>
                  <a:solidFill>
                    <a:srgbClr val="FFFFFF"/>
                  </a:solidFill>
                  <a:latin typeface="Arial"/>
                  <a:ea typeface="Arial"/>
                  <a:cs typeface="Arial"/>
                </a:rPr>
                <a:t>(Thánh)</a:t>
              </a:r>
            </a:p>
          </p:txBody>
        </p:sp>
      </p:grpSp>
      <p:sp>
        <p:nvSpPr>
          <p:cNvPr id="164868" name="WordArt 8"/>
          <p:cNvSpPr>
            <a:spLocks noChangeArrowheads="1" noChangeShapeType="1" noTextEdit="1"/>
          </p:cNvSpPr>
          <p:nvPr/>
        </p:nvSpPr>
        <p:spPr bwMode="auto">
          <a:xfrm rot="-319083">
            <a:off x="2495550" y="1870075"/>
            <a:ext cx="5581650" cy="2397125"/>
          </a:xfrm>
          <a:prstGeom prst="rect">
            <a:avLst/>
          </a:prstGeom>
        </p:spPr>
        <p:txBody>
          <a:bodyPr wrap="none" fromWordArt="1">
            <a:prstTxWarp prst="textDeflateBottom">
              <a:avLst>
                <a:gd name="adj" fmla="val 76472"/>
              </a:avLst>
            </a:prstTxWarp>
            <a:scene3d>
              <a:camera prst="legacyPerspectiveFront">
                <a:rot lat="19799991" lon="19439992" rev="0"/>
              </a:camera>
              <a:lightRig rig="legacyNormal2" dir="t"/>
            </a:scene3d>
            <a:sp3d extrusionH="354000" prstMaterial="legacyMatte">
              <a:extrusionClr>
                <a:srgbClr val="939676"/>
              </a:extrusionClr>
            </a:sp3d>
          </a:bodyPr>
          <a:lstStyle/>
          <a:p>
            <a:pPr algn="ctr"/>
            <a:r>
              <a:rPr lang="en-US" sz="3600" b="1" kern="10">
                <a:ln w="9525">
                  <a:round/>
                  <a:headEnd/>
                  <a:tailEnd/>
                </a:ln>
                <a:gradFill rotWithShape="1">
                  <a:gsLst>
                    <a:gs pos="0">
                      <a:srgbClr val="707070"/>
                    </a:gs>
                    <a:gs pos="50000">
                      <a:srgbClr val="FFFFFF"/>
                    </a:gs>
                    <a:gs pos="100000">
                      <a:srgbClr val="707070"/>
                    </a:gs>
                  </a:gsLst>
                  <a:lin ang="3000000" scaled="1"/>
                </a:gradFill>
                <a:latin typeface="Arial"/>
                <a:ea typeface="Arial"/>
                <a:cs typeface="Arial"/>
              </a:rPr>
              <a:t>Thánh Hóa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b="1">
                <a:latin typeface="Arial" charset="0"/>
                <a:ea typeface="ＭＳ Ｐゴシック" charset="0"/>
              </a:rPr>
              <a:t>Câu chìa khóa</a:t>
            </a:r>
          </a:p>
        </p:txBody>
      </p:sp>
      <p:sp>
        <p:nvSpPr>
          <p:cNvPr id="166915" name="Text Box 3"/>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122</a:t>
            </a:r>
          </a:p>
        </p:txBody>
      </p:sp>
      <p:sp>
        <p:nvSpPr>
          <p:cNvPr id="26631" name="Text Box 7"/>
          <p:cNvSpPr txBox="1">
            <a:spLocks noChangeArrowheads="1"/>
          </p:cNvSpPr>
          <p:nvPr/>
        </p:nvSpPr>
        <p:spPr bwMode="auto">
          <a:xfrm>
            <a:off x="457200" y="1839913"/>
            <a:ext cx="8153400" cy="383857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3200" b="1">
                <a:solidFill>
                  <a:schemeClr val="tx1"/>
                </a:solidFill>
                <a:latin typeface="Times" charset="0"/>
                <a:ea typeface="宋体" charset="0"/>
                <a:cs typeface="宋体" charset="0"/>
              </a:rPr>
              <a:t>“Vì Ta là Giê-hô-va Đức Chúa Trời của các ngươi; Ta là thánh nên các ngươi phải nên thánh… Vì Ta là Đức Giê-hô-va, Đấng đã đem các ngươi ra khỏi xứ Ê-díp-tô đặng làm Đức Chúa Trời của các ngươi; các ngươi phải nên thánh vì Ta là thánh” </a:t>
            </a:r>
          </a:p>
          <a:p>
            <a:pPr algn="ctr"/>
            <a:endParaRPr lang="en-US" altLang="zh-CN" sz="3200" b="1">
              <a:solidFill>
                <a:schemeClr val="tx1"/>
              </a:solidFill>
              <a:latin typeface="Times" charset="0"/>
              <a:ea typeface="宋体" charset="0"/>
              <a:cs typeface="宋体" charset="0"/>
            </a:endParaRPr>
          </a:p>
          <a:p>
            <a:pPr algn="ctr"/>
            <a:r>
              <a:rPr lang="en-US" altLang="zh-CN" sz="2800" b="1">
                <a:solidFill>
                  <a:schemeClr val="tx1"/>
                </a:solidFill>
                <a:latin typeface="Times" charset="0"/>
                <a:ea typeface="宋体" charset="0"/>
                <a:cs typeface="宋体" charset="0"/>
              </a:rPr>
              <a:t>(Lê 11:44-45; lặp lại trong 19:2; 20:7, 26)</a:t>
            </a:r>
            <a:endParaRPr lang="en-US" sz="2800">
              <a:solidFill>
                <a:schemeClr val="tx1"/>
              </a:solidFill>
              <a:latin typeface="Times" charset="0"/>
              <a:ea typeface="宋体" charset="0"/>
              <a:cs typeface="宋体"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checkerboard(across)">
                                      <p:cBhvr>
                                        <p:cTn id="7"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b="1">
                <a:latin typeface="Arial" charset="0"/>
                <a:ea typeface="ＭＳ Ｐゴシック" charset="0"/>
              </a:rPr>
              <a:t>Câu tóm tắt</a:t>
            </a:r>
          </a:p>
        </p:txBody>
      </p:sp>
      <p:sp>
        <p:nvSpPr>
          <p:cNvPr id="168963" name="Text Box 3"/>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122</a:t>
            </a:r>
          </a:p>
        </p:txBody>
      </p:sp>
      <p:sp>
        <p:nvSpPr>
          <p:cNvPr id="27652" name="Text Box 4"/>
          <p:cNvSpPr txBox="1">
            <a:spLocks noChangeArrowheads="1"/>
          </p:cNvSpPr>
          <p:nvPr/>
        </p:nvSpPr>
        <p:spPr bwMode="auto">
          <a:xfrm>
            <a:off x="914400" y="1676400"/>
            <a:ext cx="7618413" cy="2770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3600" b="1">
                <a:latin typeface="Arial" charset="0"/>
                <a:cs typeface="Arial" charset="0"/>
              </a:rPr>
              <a:t>Lê-vi Ký dạy về sự thánh hóa qua sinh tế và sự biệt riêng để Y-sơ-ra-ên vâng theo luật pháp Đức Chúa Trời lập ra hầu cho sự hiện diện của Ngài có thể ở với dân sự.</a:t>
            </a:r>
            <a:r>
              <a:rPr lang="en-US" sz="3600">
                <a:latin typeface="Arial" charset="0"/>
                <a:cs typeface="Arial"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linds(horizontal)">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3962400" y="4953000"/>
            <a:ext cx="4953000" cy="1676400"/>
          </a:xfrm>
        </p:spPr>
        <p:txBody>
          <a:bodyPr/>
          <a:lstStyle/>
          <a:p>
            <a:pPr eaLnBrk="1" hangingPunct="1"/>
            <a:r>
              <a:rPr kumimoji="1" lang="en-US" sz="3200" b="1" i="1">
                <a:solidFill>
                  <a:schemeClr val="bg1"/>
                </a:solidFill>
                <a:latin typeface="Arial" charset="0"/>
                <a:ea typeface="ＭＳ Ｐゴシック" charset="0"/>
              </a:rPr>
              <a:t>Sự hiện diện của Đức Chúa Trời đầy dẫy nơi ở mới của Ngài!</a:t>
            </a:r>
            <a:endParaRPr kumimoji="1" lang="en-US" sz="3200" b="1" i="1">
              <a:latin typeface="Arial" charset="0"/>
              <a:ea typeface="ＭＳ Ｐゴシック" charset="0"/>
            </a:endParaRPr>
          </a:p>
        </p:txBody>
      </p:sp>
      <p:sp>
        <p:nvSpPr>
          <p:cNvPr id="390147" name="Text Box 3" descr="White marble"/>
          <p:cNvSpPr txBox="1">
            <a:spLocks noChangeArrowheads="1"/>
          </p:cNvSpPr>
          <p:nvPr/>
        </p:nvSpPr>
        <p:spPr bwMode="auto">
          <a:xfrm>
            <a:off x="4114800" y="914400"/>
            <a:ext cx="4800600" cy="24066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3200" b="1">
                <a:solidFill>
                  <a:schemeClr val="tx1"/>
                </a:solidFill>
                <a:latin typeface="Times New Roman" charset="0"/>
              </a:rPr>
              <a:t>Áng mây bao phủ hội mạc, và sự vinh hiển của Đức Giê-hô-va đầy dẫy Đền tạm.</a:t>
            </a:r>
          </a:p>
          <a:p>
            <a:r>
              <a:rPr lang="en-US" sz="2400" b="1">
                <a:solidFill>
                  <a:schemeClr val="tx1"/>
                </a:solidFill>
                <a:latin typeface="Times New Roman" charset="0"/>
              </a:rPr>
              <a:t>Xuất 40:34 </a:t>
            </a:r>
            <a:r>
              <a:rPr lang="en-US" sz="1800" b="1">
                <a:solidFill>
                  <a:schemeClr val="tx1"/>
                </a:solidFill>
                <a:latin typeface="Times New Roman" charset="0"/>
              </a:rPr>
              <a:t>ESV</a:t>
            </a:r>
            <a:endParaRPr lang="en-US" sz="1800">
              <a:solidFill>
                <a:schemeClr val="tx1"/>
              </a:solidFill>
              <a:latin typeface="Times New Roman" charset="0"/>
            </a:endParaRPr>
          </a:p>
        </p:txBody>
      </p:sp>
      <p:pic>
        <p:nvPicPr>
          <p:cNvPr id="171011" name="Picture 4" descr="TabernacleFirePillar150"/>
          <p:cNvPicPr>
            <a:picLocks noChangeAspect="1" noChangeArrowheads="1"/>
          </p:cNvPicPr>
          <p:nvPr/>
        </p:nvPicPr>
        <p:blipFill>
          <a:blip r:embed="rId4">
            <a:extLst>
              <a:ext uri="{28A0092B-C50C-407E-A947-70E740481C1C}">
                <a14:useLocalDpi xmlns:a14="http://schemas.microsoft.com/office/drawing/2010/main" val="0"/>
              </a:ext>
            </a:extLst>
          </a:blip>
          <a:srcRect l="28235" r="21344" b="36504"/>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90147"/>
                                        </p:tgtEl>
                                        <p:attrNameLst>
                                          <p:attrName>style.visibility</p:attrName>
                                        </p:attrNameLst>
                                      </p:cBhvr>
                                      <p:to>
                                        <p:strVal val="visible"/>
                                      </p:to>
                                    </p:set>
                                    <p:animEffect transition="in" filter="fade">
                                      <p:cBhvr>
                                        <p:cTn id="7" dur="770" decel="100000"/>
                                        <p:tgtEl>
                                          <p:spTgt spid="390147"/>
                                        </p:tgtEl>
                                      </p:cBhvr>
                                    </p:animEffect>
                                    <p:animScale>
                                      <p:cBhvr>
                                        <p:cTn id="8" dur="770" decel="100000"/>
                                        <p:tgtEl>
                                          <p:spTgt spid="390147"/>
                                        </p:tgtEl>
                                      </p:cBhvr>
                                      <p:from x="10000" y="10000"/>
                                      <p:to x="200000" y="450000"/>
                                    </p:animScale>
                                    <p:animScale>
                                      <p:cBhvr>
                                        <p:cTn id="9" dur="1230" accel="100000" fill="hold">
                                          <p:stCondLst>
                                            <p:cond delay="770"/>
                                          </p:stCondLst>
                                        </p:cTn>
                                        <p:tgtEl>
                                          <p:spTgt spid="390147"/>
                                        </p:tgtEl>
                                      </p:cBhvr>
                                      <p:from x="200000" y="450000"/>
                                      <p:to x="100000" y="100000"/>
                                    </p:animScale>
                                    <p:set>
                                      <p:cBhvr>
                                        <p:cTn id="10" dur="770" fill="hold"/>
                                        <p:tgtEl>
                                          <p:spTgt spid="390147"/>
                                        </p:tgtEl>
                                        <p:attrNameLst>
                                          <p:attrName>ppt_x</p:attrName>
                                        </p:attrNameLst>
                                      </p:cBhvr>
                                      <p:to>
                                        <p:strVal val="(0.5)"/>
                                      </p:to>
                                    </p:set>
                                    <p:anim from="(0.5)" to="(#ppt_x)" calcmode="lin" valueType="num">
                                      <p:cBhvr>
                                        <p:cTn id="11" dur="1230" accel="100000" fill="hold">
                                          <p:stCondLst>
                                            <p:cond delay="770"/>
                                          </p:stCondLst>
                                        </p:cTn>
                                        <p:tgtEl>
                                          <p:spTgt spid="390147"/>
                                        </p:tgtEl>
                                        <p:attrNameLst>
                                          <p:attrName>ppt_x</p:attrName>
                                        </p:attrNameLst>
                                      </p:cBhvr>
                                    </p:anim>
                                    <p:set>
                                      <p:cBhvr>
                                        <p:cTn id="12" dur="770" fill="hold"/>
                                        <p:tgtEl>
                                          <p:spTgt spid="390147"/>
                                        </p:tgtEl>
                                        <p:attrNameLst>
                                          <p:attrName>ppt_y</p:attrName>
                                        </p:attrNameLst>
                                      </p:cBhvr>
                                      <p:to>
                                        <p:strVal val="(#ppt_y+0.4)"/>
                                      </p:to>
                                    </p:set>
                                    <p:anim from="(#ppt_y+0.4)" to="(#ppt_y)" calcmode="lin" valueType="num">
                                      <p:cBhvr>
                                        <p:cTn id="13" dur="1230" accel="100000" fill="hold">
                                          <p:stCondLst>
                                            <p:cond delay="770"/>
                                          </p:stCondLst>
                                        </p:cTn>
                                        <p:tgtEl>
                                          <p:spTgt spid="390147"/>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390146"/>
                                        </p:tgtEl>
                                        <p:attrNameLst>
                                          <p:attrName>style.visibility</p:attrName>
                                        </p:attrNameLst>
                                      </p:cBhvr>
                                      <p:to>
                                        <p:strVal val="visible"/>
                                      </p:to>
                                    </p:set>
                                    <p:anim calcmode="lin" valueType="num">
                                      <p:cBhvr>
                                        <p:cTn id="18" dur="500" fill="hold"/>
                                        <p:tgtEl>
                                          <p:spTgt spid="390146"/>
                                        </p:tgtEl>
                                        <p:attrNameLst>
                                          <p:attrName>ppt_w</p:attrName>
                                        </p:attrNameLst>
                                      </p:cBhvr>
                                      <p:tavLst>
                                        <p:tav tm="0">
                                          <p:val>
                                            <p:fltVal val="0"/>
                                          </p:val>
                                        </p:tav>
                                        <p:tav tm="100000">
                                          <p:val>
                                            <p:strVal val="#ppt_w"/>
                                          </p:val>
                                        </p:tav>
                                      </p:tavLst>
                                    </p:anim>
                                    <p:anim calcmode="lin" valueType="num">
                                      <p:cBhvr>
                                        <p:cTn id="19" dur="500" fill="hold"/>
                                        <p:tgtEl>
                                          <p:spTgt spid="390146"/>
                                        </p:tgtEl>
                                        <p:attrNameLst>
                                          <p:attrName>ppt_h</p:attrName>
                                        </p:attrNameLst>
                                      </p:cBhvr>
                                      <p:tavLst>
                                        <p:tav tm="0">
                                          <p:val>
                                            <p:fltVal val="0"/>
                                          </p:val>
                                        </p:tav>
                                        <p:tav tm="100000">
                                          <p:val>
                                            <p:strVal val="#ppt_h"/>
                                          </p:val>
                                        </p:tav>
                                      </p:tavLst>
                                    </p:anim>
                                    <p:anim calcmode="lin" valueType="num">
                                      <p:cBhvr>
                                        <p:cTn id="20" dur="500" fill="hold"/>
                                        <p:tgtEl>
                                          <p:spTgt spid="390146"/>
                                        </p:tgtEl>
                                        <p:attrNameLst>
                                          <p:attrName>style.rotation</p:attrName>
                                        </p:attrNameLst>
                                      </p:cBhvr>
                                      <p:tavLst>
                                        <p:tav tm="0">
                                          <p:val>
                                            <p:fltVal val="360"/>
                                          </p:val>
                                        </p:tav>
                                        <p:tav tm="100000">
                                          <p:val>
                                            <p:fltVal val="0"/>
                                          </p:val>
                                        </p:tav>
                                      </p:tavLst>
                                    </p:anim>
                                    <p:animEffect transition="in" filter="fade">
                                      <p:cBhvr>
                                        <p:cTn id="21" dur="500"/>
                                        <p:tgtEl>
                                          <p:spTgt spid="390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p:bldP spid="3901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028" descr="bloo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601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Rectangle 1026"/>
          <p:cNvSpPr>
            <a:spLocks noGrp="1" noChangeArrowheads="1"/>
          </p:cNvSpPr>
          <p:nvPr>
            <p:ph type="ctrTitle"/>
          </p:nvPr>
        </p:nvSpPr>
        <p:spPr/>
        <p:txBody>
          <a:bodyPr/>
          <a:lstStyle/>
          <a:p>
            <a:r>
              <a:rPr lang="en-US" b="1">
                <a:latin typeface="Arial" charset="0"/>
                <a:ea typeface="ＭＳ Ｐゴシック" charset="0"/>
              </a:rPr>
              <a:t>Vì sao Đức Chúa Trời thành lập hệ thống sinh tế?</a:t>
            </a:r>
            <a:endParaRPr lang="en-US" sz="3200">
              <a:latin typeface="Arial" charset="0"/>
              <a:ea typeface="ＭＳ Ｐゴシック" charset="0"/>
            </a:endParaRPr>
          </a:p>
        </p:txBody>
      </p:sp>
      <p:sp>
        <p:nvSpPr>
          <p:cNvPr id="17305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Bef>
                <a:spcPct val="20000"/>
              </a:spcBef>
            </a:pPr>
            <a:r>
              <a:rPr kumimoji="1" lang="en-US" sz="4000" b="1">
                <a:solidFill>
                  <a:schemeClr val="tx1"/>
                </a:solidFill>
                <a:latin typeface="Times New Roman" charset="0"/>
              </a:rPr>
              <a:t>Có phải thật là huyết tha thứ tội lỗi không?</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algn="ctr">
              <a:defRPr/>
            </a:pPr>
            <a:r>
              <a:rPr lang="en-US" sz="13800" dirty="0" err="1">
                <a:solidFill>
                  <a:srgbClr val="FF0000"/>
                </a:solidFill>
                <a:effectLst>
                  <a:reflection stA="50000" endPos="75000" dist="12700" dir="5400000" sy="-100000" algn="bl" rotWithShape="0"/>
                </a:effectLst>
                <a:latin typeface="Arial Black"/>
                <a:cs typeface="Arial Black"/>
              </a:rPr>
              <a:t>Huyết</a:t>
            </a:r>
            <a:r>
              <a:rPr lang="en-US" sz="13800" dirty="0">
                <a:solidFill>
                  <a:srgbClr val="FF0000"/>
                </a:solidFill>
                <a:effectLst>
                  <a:reflection stA="50000" endPos="75000" dist="12700" dir="5400000" sy="-100000" algn="bl" rotWithShape="0"/>
                </a:effectLst>
                <a:latin typeface="Arial Black"/>
                <a:cs typeface="Arial Black"/>
              </a:rPr>
              <a:t> </a:t>
            </a:r>
          </a:p>
        </p:txBody>
      </p:sp>
      <p:sp>
        <p:nvSpPr>
          <p:cNvPr id="175107" name="Rectangle 1027"/>
          <p:cNvSpPr>
            <a:spLocks noGrp="1" noRot="1" noChangeArrowheads="1"/>
          </p:cNvSpPr>
          <p:nvPr>
            <p:ph type="title"/>
          </p:nvPr>
        </p:nvSpPr>
        <p:spPr>
          <a:xfrm>
            <a:off x="250825" y="115888"/>
            <a:ext cx="8353425" cy="2736850"/>
          </a:xfrm>
        </p:spPr>
        <p:txBody>
          <a:bodyPr/>
          <a:lstStyle/>
          <a:p>
            <a:pPr eaLnBrk="1" hangingPunct="1"/>
            <a:r>
              <a:rPr kumimoji="1" lang="en-US" b="1">
                <a:solidFill>
                  <a:schemeClr val="bg1"/>
                </a:solidFill>
                <a:latin typeface="Arial" charset="0"/>
                <a:ea typeface="ＭＳ Ｐゴシック" charset="0"/>
              </a:rPr>
              <a:t>Huyết sinh tế có cứu người Y-sơ-ra-ên ở dưới Luật pháp không?</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26"/>
          <p:cNvSpPr>
            <a:spLocks noChangeArrowheads="1"/>
          </p:cNvSpPr>
          <p:nvPr/>
        </p:nvSpPr>
        <p:spPr bwMode="auto">
          <a:xfrm>
            <a:off x="6248400" y="2819400"/>
            <a:ext cx="1447800" cy="2895600"/>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540675" name="Rectangle 1027"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defRPr/>
            </a:pPr>
            <a:endParaRPr lang="en-US" sz="1800">
              <a:effectLst>
                <a:outerShdw blurRad="38100" dist="38100" dir="2700000" algn="tl">
                  <a:srgbClr val="C0C0C0"/>
                </a:outerShdw>
              </a:effectLst>
              <a:latin typeface="Arial Narrow" pitchFamily="34" charset="0"/>
              <a:ea typeface="+mn-ea"/>
              <a:cs typeface="Times New Roman" pitchFamily="18"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7"/>
              </a:schemeClr>
            </a:outerShdw>
          </a:effectLst>
        </p:spPr>
        <p:txBody>
          <a:bodyPr/>
          <a:lstStyle/>
          <a:p>
            <a:pPr>
              <a:defRPr/>
            </a:pPr>
            <a:r>
              <a:rPr kumimoji="0" lang="en-US" sz="4000">
                <a:solidFill>
                  <a:schemeClr val="tx1"/>
                </a:solidFill>
                <a:latin typeface="Arial" charset="0"/>
                <a:ea typeface="ＭＳ Ｐゴシック" charset="0"/>
              </a:rPr>
              <a:t>Điều nào là chính xác nhất?</a:t>
            </a:r>
            <a:endParaRPr kumimoji="0" lang="en-US" sz="4000">
              <a:latin typeface="Arial" charset="0"/>
              <a:ea typeface="ＭＳ Ｐゴシック" charset="0"/>
            </a:endParaRPr>
          </a:p>
        </p:txBody>
      </p:sp>
      <p:sp>
        <p:nvSpPr>
          <p:cNvPr id="540677" name="Text Box 1029"/>
          <p:cNvSpPr txBox="1">
            <a:spLocks noChangeArrowheads="1"/>
          </p:cNvSpPr>
          <p:nvPr/>
        </p:nvSpPr>
        <p:spPr bwMode="auto">
          <a:xfrm>
            <a:off x="228600" y="2698750"/>
            <a:ext cx="1030288" cy="974725"/>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3200" b="1" smtClean="0">
                <a:solidFill>
                  <a:schemeClr val="tx1"/>
                </a:solidFill>
                <a:effectLst>
                  <a:outerShdw blurRad="38100" dist="38100" dir="2700000" algn="tl">
                    <a:srgbClr val="000000"/>
                  </a:outerShdw>
                </a:effectLst>
              </a:rPr>
              <a:t>Cựu ước</a:t>
            </a:r>
          </a:p>
        </p:txBody>
      </p:sp>
      <p:sp>
        <p:nvSpPr>
          <p:cNvPr id="540678" name="Text Box 1030"/>
          <p:cNvSpPr txBox="1">
            <a:spLocks noChangeArrowheads="1"/>
          </p:cNvSpPr>
          <p:nvPr/>
        </p:nvSpPr>
        <p:spPr bwMode="auto">
          <a:xfrm>
            <a:off x="228600" y="4098925"/>
            <a:ext cx="887413" cy="974725"/>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3200" b="1" smtClean="0">
                <a:solidFill>
                  <a:schemeClr val="tx1"/>
                </a:solidFill>
                <a:effectLst>
                  <a:outerShdw blurRad="38100" dist="38100" dir="2700000" algn="tl">
                    <a:srgbClr val="000000"/>
                  </a:outerShdw>
                </a:effectLst>
              </a:rPr>
              <a:t>Tân Ước</a:t>
            </a:r>
          </a:p>
        </p:txBody>
      </p:sp>
      <p:sp>
        <p:nvSpPr>
          <p:cNvPr id="177158" name="Rectangle 1032"/>
          <p:cNvSpPr>
            <a:spLocks noChangeArrowheads="1"/>
          </p:cNvSpPr>
          <p:nvPr/>
        </p:nvSpPr>
        <p:spPr bwMode="auto">
          <a:xfrm>
            <a:off x="1295400" y="2667000"/>
            <a:ext cx="1447800" cy="2895600"/>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540681" name="Text Box 1033"/>
          <p:cNvSpPr txBox="1">
            <a:spLocks noChangeArrowheads="1"/>
          </p:cNvSpPr>
          <p:nvPr/>
        </p:nvSpPr>
        <p:spPr bwMode="auto">
          <a:xfrm>
            <a:off x="1300163" y="2941638"/>
            <a:ext cx="1471612"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3200" b="1" smtClean="0">
                <a:solidFill>
                  <a:schemeClr val="tx1"/>
                </a:solidFill>
                <a:effectLst>
                  <a:outerShdw blurRad="38100" dist="38100" dir="2700000" algn="tl">
                    <a:srgbClr val="000000"/>
                  </a:outerShdw>
                </a:effectLst>
              </a:rPr>
              <a:t>Việc làm</a:t>
            </a:r>
          </a:p>
        </p:txBody>
      </p:sp>
      <p:sp>
        <p:nvSpPr>
          <p:cNvPr id="540682" name="Text Box 1034"/>
          <p:cNvSpPr txBox="1">
            <a:spLocks noChangeArrowheads="1"/>
          </p:cNvSpPr>
          <p:nvPr/>
        </p:nvSpPr>
        <p:spPr bwMode="auto">
          <a:xfrm>
            <a:off x="1371600" y="4343400"/>
            <a:ext cx="12192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3200" b="1" smtClean="0">
                <a:solidFill>
                  <a:schemeClr val="tx1"/>
                </a:solidFill>
                <a:effectLst>
                  <a:outerShdw blurRad="38100" dist="38100" dir="2700000" algn="tl">
                    <a:srgbClr val="000000"/>
                  </a:outerShdw>
                </a:effectLst>
              </a:rPr>
              <a:t>Đức tin</a:t>
            </a:r>
          </a:p>
        </p:txBody>
      </p:sp>
      <p:sp>
        <p:nvSpPr>
          <p:cNvPr id="540683" name="Text Box 1035"/>
          <p:cNvSpPr txBox="1">
            <a:spLocks noChangeArrowheads="1"/>
          </p:cNvSpPr>
          <p:nvPr/>
        </p:nvSpPr>
        <p:spPr bwMode="auto">
          <a:xfrm>
            <a:off x="76200" y="1704975"/>
            <a:ext cx="2819400" cy="4270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i="1" smtClean="0">
                <a:solidFill>
                  <a:schemeClr val="tx1"/>
                </a:solidFill>
                <a:effectLst>
                  <a:outerShdw blurRad="38100" dist="38100" dir="2700000" algn="tl">
                    <a:srgbClr val="000000"/>
                  </a:outerShdw>
                </a:effectLst>
                <a:latin typeface="Arial" charset="0"/>
              </a:rPr>
              <a:t>Sự cứu rỗi bởi…</a:t>
            </a:r>
          </a:p>
        </p:txBody>
      </p:sp>
      <p:grpSp>
        <p:nvGrpSpPr>
          <p:cNvPr id="177162" name="Group 1036"/>
          <p:cNvGrpSpPr>
            <a:grpSpLocks/>
          </p:cNvGrpSpPr>
          <p:nvPr/>
        </p:nvGrpSpPr>
        <p:grpSpPr bwMode="auto">
          <a:xfrm>
            <a:off x="3378200" y="2667000"/>
            <a:ext cx="1447800" cy="2895600"/>
            <a:chOff x="2352" y="1680"/>
            <a:chExt cx="912" cy="1824"/>
          </a:xfrm>
        </p:grpSpPr>
        <p:sp>
          <p:nvSpPr>
            <p:cNvPr id="177174"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540686" name="Text Box 1038"/>
            <p:cNvSpPr txBox="1">
              <a:spLocks noChangeArrowheads="1"/>
            </p:cNvSpPr>
            <p:nvPr/>
          </p:nvSpPr>
          <p:spPr bwMode="auto">
            <a:xfrm>
              <a:off x="2400" y="1738"/>
              <a:ext cx="816" cy="576"/>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smtClean="0">
                  <a:solidFill>
                    <a:schemeClr val="tx1"/>
                  </a:solidFill>
                  <a:effectLst>
                    <a:outerShdw blurRad="38100" dist="38100" dir="2700000" algn="tl">
                      <a:srgbClr val="000000"/>
                    </a:outerShdw>
                  </a:effectLst>
                </a:rPr>
                <a:t>Đức tin + Việc làm</a:t>
              </a:r>
              <a:r>
                <a:rPr lang="en-US" sz="3200" b="1" smtClean="0">
                  <a:solidFill>
                    <a:schemeClr val="tx1"/>
                  </a:solidFill>
                  <a:effectLst>
                    <a:outerShdw blurRad="38100" dist="38100" dir="2700000" algn="tl">
                      <a:srgbClr val="000000"/>
                    </a:outerShdw>
                  </a:effectLst>
                </a:rPr>
                <a:t> </a:t>
              </a:r>
            </a:p>
          </p:txBody>
        </p:sp>
        <p:sp>
          <p:nvSpPr>
            <p:cNvPr id="540687" name="Text Box 1039"/>
            <p:cNvSpPr txBox="1">
              <a:spLocks noChangeArrowheads="1"/>
            </p:cNvSpPr>
            <p:nvPr/>
          </p:nvSpPr>
          <p:spPr bwMode="auto">
            <a:xfrm>
              <a:off x="2400" y="2640"/>
              <a:ext cx="768" cy="5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smtClean="0">
                  <a:solidFill>
                    <a:schemeClr val="tx1"/>
                  </a:solidFill>
                  <a:effectLst>
                    <a:outerShdw blurRad="38100" dist="38100" dir="2700000" algn="tl">
                      <a:srgbClr val="000000"/>
                    </a:outerShdw>
                  </a:effectLst>
                </a:rPr>
                <a:t>Chỉ có đức tin</a:t>
              </a:r>
            </a:p>
          </p:txBody>
        </p:sp>
      </p:grpSp>
      <p:grpSp>
        <p:nvGrpSpPr>
          <p:cNvPr id="177163" name="Group 1040"/>
          <p:cNvGrpSpPr>
            <a:grpSpLocks/>
          </p:cNvGrpSpPr>
          <p:nvPr/>
        </p:nvGrpSpPr>
        <p:grpSpPr bwMode="auto">
          <a:xfrm>
            <a:off x="5461000" y="2667000"/>
            <a:ext cx="1447800" cy="2895600"/>
            <a:chOff x="3792" y="1680"/>
            <a:chExt cx="912" cy="1824"/>
          </a:xfrm>
        </p:grpSpPr>
        <p:sp>
          <p:nvSpPr>
            <p:cNvPr id="177171"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540690" name="Text Box 1042"/>
            <p:cNvSpPr txBox="1">
              <a:spLocks noChangeArrowheads="1"/>
            </p:cNvSpPr>
            <p:nvPr/>
          </p:nvSpPr>
          <p:spPr bwMode="auto">
            <a:xfrm>
              <a:off x="3840" y="1757"/>
              <a:ext cx="816" cy="5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smtClean="0">
                  <a:solidFill>
                    <a:schemeClr val="tx1"/>
                  </a:solidFill>
                  <a:effectLst>
                    <a:outerShdw blurRad="38100" dist="38100" dir="2700000" algn="tl">
                      <a:srgbClr val="000000"/>
                    </a:outerShdw>
                  </a:effectLst>
                </a:rPr>
                <a:t>Chỉ có đức tin</a:t>
              </a:r>
            </a:p>
          </p:txBody>
        </p:sp>
        <p:sp>
          <p:nvSpPr>
            <p:cNvPr id="540691" name="Text Box 1043"/>
            <p:cNvSpPr txBox="1">
              <a:spLocks noChangeArrowheads="1"/>
            </p:cNvSpPr>
            <p:nvPr/>
          </p:nvSpPr>
          <p:spPr bwMode="auto">
            <a:xfrm>
              <a:off x="3840" y="2640"/>
              <a:ext cx="768" cy="5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smtClean="0">
                  <a:solidFill>
                    <a:schemeClr val="tx1"/>
                  </a:solidFill>
                  <a:effectLst>
                    <a:outerShdw blurRad="38100" dist="38100" dir="2700000" algn="tl">
                      <a:srgbClr val="000000"/>
                    </a:outerShdw>
                  </a:effectLst>
                </a:rPr>
                <a:t>Chỉ có đức tin</a:t>
              </a:r>
            </a:p>
          </p:txBody>
        </p:sp>
      </p:grpSp>
      <p:sp>
        <p:nvSpPr>
          <p:cNvPr id="177164"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540693" name="Text Box 1045"/>
          <p:cNvSpPr txBox="1">
            <a:spLocks noChangeArrowheads="1"/>
          </p:cNvSpPr>
          <p:nvPr/>
        </p:nvSpPr>
        <p:spPr bwMode="auto">
          <a:xfrm>
            <a:off x="8485188" y="76200"/>
            <a:ext cx="500062" cy="365125"/>
          </a:xfrm>
          <a:prstGeom prst="rect">
            <a:avLst/>
          </a:prstGeom>
          <a:noFill/>
          <a:ln w="12700" cap="sq">
            <a:noFill/>
            <a:miter lim="800000"/>
            <a:headEnd/>
            <a:tailEnd/>
          </a:ln>
          <a:effectLst/>
        </p:spPr>
        <p:txBody>
          <a:bodyPr wrap="none" lIns="0" tIns="0" rIns="0" bIns="0" anchor="ctr" anchorCtr="1">
            <a:spAutoFit/>
          </a:bodyPr>
          <a:lstStyle/>
          <a:p>
            <a:pPr>
              <a:defRPr/>
            </a:pPr>
            <a:r>
              <a:rPr lang="en-US" sz="2400" b="1">
                <a:solidFill>
                  <a:schemeClr val="tx1"/>
                </a:solidFill>
                <a:effectLst>
                  <a:outerShdw blurRad="38100" dist="38100" dir="2700000" algn="tl">
                    <a:srgbClr val="000000"/>
                  </a:outerShdw>
                </a:effectLst>
                <a:latin typeface="Arial Narrow" pitchFamily="34" charset="0"/>
                <a:ea typeface="+mn-ea"/>
                <a:cs typeface="Times New Roman" pitchFamily="18" charset="0"/>
              </a:rPr>
              <a:t>119f</a:t>
            </a:r>
            <a:endParaRPr lang="en-US" sz="1800">
              <a:effectLst>
                <a:outerShdw blurRad="38100" dist="38100" dir="2700000" algn="tl">
                  <a:srgbClr val="FFFFFF"/>
                </a:outerShdw>
              </a:effectLst>
              <a:latin typeface="Arial Narrow" pitchFamily="34" charset="0"/>
              <a:ea typeface="+mn-ea"/>
              <a:cs typeface="Times New Roman" pitchFamily="18" charset="0"/>
            </a:endParaRPr>
          </a:p>
        </p:txBody>
      </p:sp>
      <p:grpSp>
        <p:nvGrpSpPr>
          <p:cNvPr id="177166" name="Group 1046"/>
          <p:cNvGrpSpPr>
            <a:grpSpLocks/>
          </p:cNvGrpSpPr>
          <p:nvPr/>
        </p:nvGrpSpPr>
        <p:grpSpPr bwMode="auto">
          <a:xfrm>
            <a:off x="7543800" y="2681288"/>
            <a:ext cx="1447800" cy="2895600"/>
            <a:chOff x="4896" y="1689"/>
            <a:chExt cx="912" cy="1824"/>
          </a:xfrm>
        </p:grpSpPr>
        <p:sp>
          <p:nvSpPr>
            <p:cNvPr id="177168"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540696" name="Text Box 1048"/>
            <p:cNvSpPr txBox="1">
              <a:spLocks noChangeArrowheads="1"/>
            </p:cNvSpPr>
            <p:nvPr/>
          </p:nvSpPr>
          <p:spPr bwMode="auto">
            <a:xfrm>
              <a:off x="4944" y="1747"/>
              <a:ext cx="816" cy="576"/>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smtClean="0">
                  <a:solidFill>
                    <a:schemeClr val="tx1"/>
                  </a:solidFill>
                  <a:effectLst>
                    <a:outerShdw blurRad="38100" dist="38100" dir="2700000" algn="tl">
                      <a:srgbClr val="000000"/>
                    </a:outerShdw>
                  </a:effectLst>
                </a:rPr>
                <a:t>Đức tin + Việc làm</a:t>
              </a:r>
              <a:r>
                <a:rPr lang="en-US" sz="3200" b="1" smtClean="0">
                  <a:solidFill>
                    <a:schemeClr val="tx1"/>
                  </a:solidFill>
                  <a:effectLst>
                    <a:outerShdw blurRad="38100" dist="38100" dir="2700000" algn="tl">
                      <a:srgbClr val="000000"/>
                    </a:outerShdw>
                  </a:effectLst>
                </a:rPr>
                <a:t> </a:t>
              </a:r>
            </a:p>
          </p:txBody>
        </p:sp>
        <p:sp>
          <p:nvSpPr>
            <p:cNvPr id="540697" name="Text Box 1049"/>
            <p:cNvSpPr txBox="1">
              <a:spLocks noChangeArrowheads="1"/>
            </p:cNvSpPr>
            <p:nvPr/>
          </p:nvSpPr>
          <p:spPr bwMode="auto">
            <a:xfrm>
              <a:off x="4944" y="2630"/>
              <a:ext cx="768" cy="576"/>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spcBef>
                  <a:spcPct val="50000"/>
                </a:spcBef>
                <a:defRPr/>
              </a:pPr>
              <a:r>
                <a:rPr lang="en-US" sz="2800" b="1" smtClean="0">
                  <a:solidFill>
                    <a:schemeClr val="tx1"/>
                  </a:solidFill>
                  <a:effectLst>
                    <a:outerShdw blurRad="38100" dist="38100" dir="2700000" algn="tl">
                      <a:srgbClr val="000000"/>
                    </a:outerShdw>
                  </a:effectLst>
                </a:rPr>
                <a:t>Đức tin+ Việc làm</a:t>
              </a:r>
              <a:r>
                <a:rPr lang="en-US" sz="3200" b="1" smtClean="0">
                  <a:solidFill>
                    <a:schemeClr val="tx1"/>
                  </a:solidFill>
                  <a:effectLst>
                    <a:outerShdw blurRad="38100" dist="38100" dir="2700000" algn="tl">
                      <a:srgbClr val="000000"/>
                    </a:outerShdw>
                  </a:effectLst>
                </a:rPr>
                <a:t> </a:t>
              </a:r>
            </a:p>
          </p:txBody>
        </p:sp>
      </p:grpSp>
      <p:sp>
        <p:nvSpPr>
          <p:cNvPr id="540698" name="Text Box 1050"/>
          <p:cNvSpPr txBox="1">
            <a:spLocks noChangeArrowheads="1"/>
          </p:cNvSpPr>
          <p:nvPr/>
        </p:nvSpPr>
        <p:spPr bwMode="auto">
          <a:xfrm>
            <a:off x="7696200" y="6400800"/>
            <a:ext cx="1250950" cy="304800"/>
          </a:xfrm>
          <a:prstGeom prst="rect">
            <a:avLst/>
          </a:prstGeom>
          <a:noFill/>
          <a:ln w="12700" cap="sq">
            <a:noFill/>
            <a:miter lim="800000"/>
            <a:headEnd/>
            <a:tailEnd/>
          </a:ln>
          <a:effectLst/>
        </p:spPr>
        <p:txBody>
          <a:bodyPr wrap="none" lIns="0" tIns="0" rIns="0" bIns="0" anchor="ctr" anchorCtr="1">
            <a:spAutoFit/>
          </a:bodyPr>
          <a:lstStyle/>
          <a:p>
            <a:pPr>
              <a:defRPr/>
            </a:pPr>
            <a:r>
              <a:rPr lang="en-US" sz="2000" b="1">
                <a:solidFill>
                  <a:schemeClr val="tx1"/>
                </a:solidFill>
                <a:effectLst>
                  <a:outerShdw blurRad="38100" dist="38100" dir="2700000" algn="tl">
                    <a:srgbClr val="000000"/>
                  </a:outerShdw>
                </a:effectLst>
                <a:latin typeface="Arial Narrow" pitchFamily="34" charset="0"/>
                <a:ea typeface="+mn-ea"/>
                <a:cs typeface="Times New Roman" pitchFamily="18" charset="0"/>
              </a:rPr>
              <a:t>cf. OTS 119e</a:t>
            </a:r>
            <a:endParaRPr lang="en-US" sz="1600">
              <a:effectLst>
                <a:outerShdw blurRad="38100" dist="38100" dir="2700000" algn="tl">
                  <a:srgbClr val="FFFFFF"/>
                </a:outerShdw>
              </a:effectLst>
              <a:latin typeface="Arial Narrow" pitchFamily="34" charset="0"/>
              <a:ea typeface="+mn-ea"/>
              <a:cs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0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3" grpId="0"/>
      <p:bldP spid="5406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15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a:endParaRPr lang="en-US" sz="2000" b="1"/>
          </a:p>
          <a:p>
            <a:pPr algn="ctr"/>
            <a:r>
              <a:rPr lang="en-US" sz="1800" b="1">
                <a:latin typeface="Times New Roman" charset="0"/>
              </a:rPr>
              <a:t>Kiểu mẫu</a:t>
            </a:r>
          </a:p>
          <a:p>
            <a:pPr algn="ctr"/>
            <a:r>
              <a:rPr lang="en-US" sz="1800" b="1"/>
              <a:t>|</a:t>
            </a:r>
          </a:p>
          <a:p>
            <a:pPr algn="ctr"/>
            <a:r>
              <a:rPr lang="en-US" sz="1800" b="1">
                <a:latin typeface="Times New Roman" charset="0"/>
              </a:rPr>
              <a:t>Tượng trưng</a:t>
            </a: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7"/>
              </a:schemeClr>
            </a:outerShdw>
          </a:effectLst>
        </p:spPr>
        <p:txBody>
          <a:bodyPr/>
          <a:lstStyle/>
          <a:p>
            <a:pPr>
              <a:defRPr/>
            </a:pPr>
            <a:r>
              <a:rPr kumimoji="1" lang="en-US" sz="3600" b="1">
                <a:effectLst>
                  <a:outerShdw blurRad="38100" dist="38100" dir="2700000" algn="tl">
                    <a:srgbClr val="000000"/>
                  </a:outerShdw>
                </a:effectLst>
                <a:latin typeface="Arial" charset="0"/>
                <a:ea typeface="ＭＳ Ｐゴシック" charset="0"/>
              </a:rPr>
              <a:t>Sự cứu rỗi &amp; Thánh hóa</a:t>
            </a:r>
            <a:endParaRPr kumimoji="1" lang="en-US" sz="3600">
              <a:latin typeface="Arial" charset="0"/>
              <a:ea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smtClean="0">
                <a:solidFill>
                  <a:schemeClr val="tx1"/>
                </a:solidFill>
                <a:effectLst>
                  <a:outerShdw blurRad="38100" dist="38100" dir="2700000" algn="tl">
                    <a:srgbClr val="000000"/>
                  </a:outerShdw>
                </a:effectLst>
              </a:rPr>
              <a:t>C. U</a:t>
            </a:r>
          </a:p>
        </p:txBody>
      </p:sp>
      <p:sp>
        <p:nvSpPr>
          <p:cNvPr id="521221" name="Text Box 1029"/>
          <p:cNvSpPr txBox="1">
            <a:spLocks noChangeArrowheads="1"/>
          </p:cNvSpPr>
          <p:nvPr/>
        </p:nvSpPr>
        <p:spPr bwMode="auto">
          <a:xfrm>
            <a:off x="76200" y="5059363"/>
            <a:ext cx="595313" cy="427037"/>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defRPr/>
            </a:pPr>
            <a:r>
              <a:rPr lang="en-US" sz="2800" b="1" smtClean="0">
                <a:solidFill>
                  <a:schemeClr val="tx1"/>
                </a:solidFill>
                <a:effectLst>
                  <a:outerShdw blurRad="38100" dist="38100" dir="2700000" algn="tl">
                    <a:srgbClr val="000000"/>
                  </a:outerShdw>
                </a:effectLst>
              </a:rPr>
              <a:t>T. U</a:t>
            </a:r>
          </a:p>
        </p:txBody>
      </p:sp>
      <p:sp>
        <p:nvSpPr>
          <p:cNvPr id="521222" name="Rectangle 1030"/>
          <p:cNvSpPr>
            <a:spLocks noChangeArrowheads="1"/>
          </p:cNvSpPr>
          <p:nvPr/>
        </p:nvSpPr>
        <p:spPr bwMode="auto">
          <a:xfrm>
            <a:off x="2433638" y="5029200"/>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Sự cứu rỗi</a:t>
            </a:r>
          </a:p>
        </p:txBody>
      </p:sp>
      <p:sp>
        <p:nvSpPr>
          <p:cNvPr id="521223" name="Rectangle 1031"/>
          <p:cNvSpPr>
            <a:spLocks noChangeArrowheads="1"/>
          </p:cNvSpPr>
          <p:nvPr/>
        </p:nvSpPr>
        <p:spPr bwMode="auto">
          <a:xfrm>
            <a:off x="762000" y="990600"/>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Vai trò của con người</a:t>
            </a: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Đáp ứng của Đức Chúa Trời</a:t>
            </a:r>
          </a:p>
        </p:txBody>
      </p:sp>
      <p:sp>
        <p:nvSpPr>
          <p:cNvPr id="521225" name="Rectangle 1033"/>
          <p:cNvSpPr>
            <a:spLocks noChangeArrowheads="1"/>
          </p:cNvSpPr>
          <p:nvPr/>
        </p:nvSpPr>
        <p:spPr bwMode="auto">
          <a:xfrm>
            <a:off x="762000" y="1844675"/>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Đức tin trong Chiên con lễ Vượt qua của Đức Chúa Trời</a:t>
            </a:r>
          </a:p>
        </p:txBody>
      </p:sp>
      <p:sp>
        <p:nvSpPr>
          <p:cNvPr id="521226" name="Rectangle 1034"/>
          <p:cNvSpPr>
            <a:spLocks noChangeArrowheads="1"/>
          </p:cNvSpPr>
          <p:nvPr/>
        </p:nvSpPr>
        <p:spPr bwMode="auto">
          <a:xfrm>
            <a:off x="762000" y="5141913"/>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Đức tin trong Đấng Christ là Chiên Con của Đức Chúa Trời</a:t>
            </a:r>
          </a:p>
        </p:txBody>
      </p:sp>
      <p:sp>
        <p:nvSpPr>
          <p:cNvPr id="521227" name="Rectangle 1035"/>
          <p:cNvSpPr>
            <a:spLocks noChangeArrowheads="1"/>
          </p:cNvSpPr>
          <p:nvPr/>
        </p:nvSpPr>
        <p:spPr bwMode="auto">
          <a:xfrm>
            <a:off x="4648200" y="2133600"/>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Lưu lạc trong đồng vắng</a:t>
            </a:r>
          </a:p>
        </p:txBody>
      </p:sp>
      <p:sp>
        <p:nvSpPr>
          <p:cNvPr id="521228" name="Rectangle 1036"/>
          <p:cNvSpPr>
            <a:spLocks noChangeArrowheads="1"/>
          </p:cNvSpPr>
          <p:nvPr/>
        </p:nvSpPr>
        <p:spPr bwMode="auto">
          <a:xfrm>
            <a:off x="4633913" y="5029200"/>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Tăng trưởng</a:t>
            </a: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Đời sống của đức tin</a:t>
            </a:r>
          </a:p>
        </p:txBody>
      </p:sp>
      <p:sp>
        <p:nvSpPr>
          <p:cNvPr id="521230" name="Rectangle 1038"/>
          <p:cNvSpPr>
            <a:spLocks noChangeArrowheads="1"/>
          </p:cNvSpPr>
          <p:nvPr/>
        </p:nvSpPr>
        <p:spPr bwMode="auto">
          <a:xfrm>
            <a:off x="2433638" y="594360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Địa vị nên thánh</a:t>
            </a:r>
          </a:p>
        </p:txBody>
      </p:sp>
      <p:sp>
        <p:nvSpPr>
          <p:cNvPr id="521231" name="Rectangle 1039"/>
          <p:cNvSpPr>
            <a:spLocks noChangeArrowheads="1"/>
          </p:cNvSpPr>
          <p:nvPr/>
        </p:nvSpPr>
        <p:spPr bwMode="auto">
          <a:xfrm>
            <a:off x="4648200" y="59436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Tiến trình thánh hóa</a:t>
            </a: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Các sinh tế</a:t>
            </a:r>
            <a:br>
              <a:rPr kumimoji="1" lang="en-US" sz="2000" b="1">
                <a:solidFill>
                  <a:schemeClr val="tx1"/>
                </a:solidFill>
                <a:latin typeface="Times New Roman" charset="0"/>
                <a:cs typeface="Times New Roman" charset="0"/>
              </a:rPr>
            </a:br>
            <a:r>
              <a:rPr kumimoji="1" lang="en-US" sz="2000" b="1">
                <a:solidFill>
                  <a:schemeClr val="tx1"/>
                </a:solidFill>
                <a:latin typeface="Times New Roman" charset="0"/>
                <a:cs typeface="Times New Roman" charset="0"/>
              </a:rPr>
              <a:t>(Tội lỗi, phạm tội)</a:t>
            </a:r>
          </a:p>
        </p:txBody>
      </p:sp>
      <p:sp>
        <p:nvSpPr>
          <p:cNvPr id="521233" name="Rectangle 1041"/>
          <p:cNvSpPr>
            <a:spLocks noChangeArrowheads="1"/>
          </p:cNvSpPr>
          <p:nvPr/>
        </p:nvSpPr>
        <p:spPr bwMode="auto">
          <a:xfrm>
            <a:off x="6853238" y="5029200"/>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Xưng tội</a:t>
            </a:r>
            <a:br>
              <a:rPr kumimoji="1" lang="en-US" sz="2000" b="1">
                <a:solidFill>
                  <a:schemeClr val="tx1"/>
                </a:solidFill>
                <a:latin typeface="Times New Roman" charset="0"/>
                <a:cs typeface="Times New Roman" charset="0"/>
              </a:rPr>
            </a:br>
            <a:r>
              <a:rPr kumimoji="1" lang="en-US" sz="2000" b="1">
                <a:solidFill>
                  <a:schemeClr val="tx1"/>
                </a:solidFill>
                <a:latin typeface="Times New Roman" charset="0"/>
                <a:cs typeface="Times New Roman" charset="0"/>
              </a:rPr>
              <a:t>(1 Gi 1:9)</a:t>
            </a:r>
          </a:p>
        </p:txBody>
      </p:sp>
      <p:sp>
        <p:nvSpPr>
          <p:cNvPr id="521234" name="Rectangle 1042"/>
          <p:cNvSpPr>
            <a:spLocks noChangeArrowheads="1"/>
          </p:cNvSpPr>
          <p:nvPr/>
        </p:nvSpPr>
        <p:spPr bwMode="auto">
          <a:xfrm>
            <a:off x="6929438" y="990600"/>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Phục hồi mối quan hệ</a:t>
            </a:r>
          </a:p>
        </p:txBody>
      </p:sp>
      <p:sp>
        <p:nvSpPr>
          <p:cNvPr id="521238" name="AutoShape 1046"/>
          <p:cNvSpPr>
            <a:spLocks noChangeArrowheads="1"/>
          </p:cNvSpPr>
          <p:nvPr/>
        </p:nvSpPr>
        <p:spPr bwMode="auto">
          <a:xfrm rot="5400000">
            <a:off x="25781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a:endParaRPr lang="en-US" sz="2000" b="1"/>
          </a:p>
          <a:p>
            <a:pPr algn="ctr"/>
            <a:r>
              <a:rPr lang="en-US" sz="1800" b="1">
                <a:latin typeface="Times New Roman" charset="0"/>
              </a:rPr>
              <a:t>Kiểu mẫu</a:t>
            </a:r>
          </a:p>
          <a:p>
            <a:pPr algn="ctr"/>
            <a:r>
              <a:rPr lang="en-US" sz="1800" b="1">
                <a:latin typeface="Times New Roman" charset="0"/>
              </a:rPr>
              <a:t>|</a:t>
            </a:r>
          </a:p>
          <a:p>
            <a:pPr algn="ctr"/>
            <a:r>
              <a:rPr lang="en-US" sz="1800" b="1">
                <a:latin typeface="Times New Roman" charset="0"/>
              </a:rPr>
              <a:t>Tượng trưng</a:t>
            </a:r>
          </a:p>
        </p:txBody>
      </p:sp>
      <p:sp>
        <p:nvSpPr>
          <p:cNvPr id="521239" name="AutoShape 1047"/>
          <p:cNvSpPr>
            <a:spLocks noChangeArrowheads="1"/>
          </p:cNvSpPr>
          <p:nvPr/>
        </p:nvSpPr>
        <p:spPr bwMode="auto">
          <a:xfrm rot="5400000">
            <a:off x="45847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a:endParaRPr lang="en-US" sz="2000" b="1"/>
          </a:p>
          <a:p>
            <a:pPr algn="ctr"/>
            <a:r>
              <a:rPr lang="en-US" sz="1800" b="1">
                <a:latin typeface="Times New Roman" charset="0"/>
              </a:rPr>
              <a:t>Kiểu mẫu</a:t>
            </a:r>
          </a:p>
          <a:p>
            <a:pPr algn="ctr"/>
            <a:r>
              <a:rPr lang="en-US" sz="1800" b="1">
                <a:latin typeface="Times New Roman" charset="0"/>
              </a:rPr>
              <a:t>|</a:t>
            </a:r>
          </a:p>
          <a:p>
            <a:pPr algn="ctr"/>
            <a:r>
              <a:rPr lang="en-US" sz="1800" b="1">
                <a:latin typeface="Times New Roman" charset="0"/>
              </a:rPr>
              <a:t>Tượng trưng</a:t>
            </a: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a:endParaRPr lang="en-US" sz="2000" b="1"/>
          </a:p>
          <a:p>
            <a:pPr algn="ctr"/>
            <a:r>
              <a:rPr lang="en-US" sz="1800" b="1">
                <a:latin typeface="Times New Roman" charset="0"/>
              </a:rPr>
              <a:t>Kiểu mẫu</a:t>
            </a:r>
          </a:p>
          <a:p>
            <a:pPr algn="ctr"/>
            <a:r>
              <a:rPr lang="en-US" sz="1800" b="1">
                <a:latin typeface="Times New Roman" charset="0"/>
              </a:rPr>
              <a:t>|</a:t>
            </a:r>
          </a:p>
          <a:p>
            <a:pPr algn="ctr"/>
            <a:r>
              <a:rPr lang="en-US" sz="1800" b="1">
                <a:latin typeface="Times New Roman" charset="0"/>
              </a:rPr>
              <a:t>Tượng trưng</a:t>
            </a:r>
          </a:p>
        </p:txBody>
      </p:sp>
      <p:sp>
        <p:nvSpPr>
          <p:cNvPr id="521241" name="Rectangle 1049"/>
          <p:cNvSpPr>
            <a:spLocks noChangeArrowheads="1"/>
          </p:cNvSpPr>
          <p:nvPr/>
        </p:nvSpPr>
        <p:spPr bwMode="auto">
          <a:xfrm>
            <a:off x="2724150" y="2209800"/>
            <a:ext cx="1390650" cy="457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l">
              <a:lnSpc>
                <a:spcPct val="90000"/>
              </a:lnSpc>
              <a:spcBef>
                <a:spcPct val="20000"/>
              </a:spcBef>
              <a:buSzPct val="80000"/>
              <a:buFont typeface="Wingdings" charset="0"/>
              <a:buNone/>
              <a:defRPr/>
            </a:pPr>
            <a:r>
              <a:rPr kumimoji="1" lang="en-US" sz="2000" b="1">
                <a:solidFill>
                  <a:schemeClr val="tx1"/>
                </a:solidFill>
                <a:latin typeface="Times New Roman" charset="0"/>
                <a:cs typeface="Times New Roman" charset="0"/>
              </a:rPr>
              <a:t>Xuất Ai Cập</a:t>
            </a:r>
            <a:endParaRPr kumimoji="1" lang="en-US" sz="1600" b="1">
              <a:solidFill>
                <a:schemeClr val="tx1"/>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21241">
                                            <p:txEl>
                                              <p:pRg st="0" end="0"/>
                                            </p:txEl>
                                          </p:spTgt>
                                        </p:tgtEl>
                                        <p:attrNameLst>
                                          <p:attrName>style.visibility</p:attrName>
                                        </p:attrNameLst>
                                      </p:cBhvr>
                                      <p:to>
                                        <p:strVal val="visible"/>
                                      </p:to>
                                    </p:set>
                                    <p:anim calcmode="lin" valueType="num">
                                      <p:cBhvr>
                                        <p:cTn id="15" dur="500" fill="hold"/>
                                        <p:tgtEl>
                                          <p:spTgt spid="52124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2124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2124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212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52124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15715" name="Text Box 3"/>
          <p:cNvSpPr txBox="1">
            <a:spLocks noChangeArrowheads="1"/>
          </p:cNvSpPr>
          <p:nvPr/>
        </p:nvSpPr>
        <p:spPr bwMode="auto">
          <a:xfrm>
            <a:off x="457200" y="1736725"/>
            <a:ext cx="3733800" cy="3444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Cuộc xuất Ai Cập xảy ra trong chương nào  </a:t>
            </a:r>
          </a:p>
          <a:p>
            <a:pPr algn="l" eaLnBrk="1" hangingPunct="1">
              <a:spcBef>
                <a:spcPct val="50000"/>
              </a:spcBef>
              <a:defRPr/>
            </a:pPr>
            <a:r>
              <a:rPr lang="en-US" sz="4000" b="1" smtClean="0">
                <a:solidFill>
                  <a:schemeClr val="bg1"/>
                </a:solidFill>
                <a:latin typeface="Times New Roman" charset="0"/>
              </a:rPr>
              <a:t>_________</a:t>
            </a:r>
          </a:p>
        </p:txBody>
      </p:sp>
      <p:sp>
        <p:nvSpPr>
          <p:cNvPr id="115716" name="Text Box 4"/>
          <p:cNvSpPr txBox="1">
            <a:spLocks noChangeArrowheads="1"/>
          </p:cNvSpPr>
          <p:nvPr/>
        </p:nvSpPr>
        <p:spPr bwMode="auto">
          <a:xfrm>
            <a:off x="457200" y="4225925"/>
            <a:ext cx="1968500" cy="7620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4400">
                <a:solidFill>
                  <a:srgbClr val="FFFF00"/>
                </a:solidFill>
                <a:latin typeface="Times New Roman" charset="0"/>
              </a:rPr>
              <a:t>Xuất 12</a:t>
            </a:r>
          </a:p>
        </p:txBody>
      </p:sp>
      <p:pic>
        <p:nvPicPr>
          <p:cNvPr id="126980" name="Picture 7"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Rectangle 8"/>
          <p:cNvSpPr>
            <a:spLocks noGrp="1" noChangeArrowheads="1"/>
          </p:cNvSpPr>
          <p:nvPr>
            <p:ph type="title" idx="4294967295"/>
          </p:nvPr>
        </p:nvSpPr>
        <p:spPr>
          <a:xfrm>
            <a:off x="304800" y="136525"/>
            <a:ext cx="3886200" cy="13112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smtClean="0">
                <a:solidFill>
                  <a:schemeClr val="bg1"/>
                </a:solidFill>
                <a:latin typeface="Arial" pitchFamily="34" charset="0"/>
                <a:cs typeface="Times New Roman" pitchFamily="18" charset="0"/>
              </a:rPr>
              <a:t>Câu hỏi thêm điểm</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 to="" calcmode="lin" valueType="num">
                                      <p:cBhvr>
                                        <p:cTn id="7" dur="1" fill="hold"/>
                                        <p:tgtEl>
                                          <p:spTgt spid="1157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26"/>
          <p:cNvSpPr>
            <a:spLocks noGrp="1" noChangeArrowheads="1"/>
          </p:cNvSpPr>
          <p:nvPr>
            <p:ph type="ctrTitle"/>
          </p:nvPr>
        </p:nvSpPr>
        <p:spPr>
          <a:xfrm>
            <a:off x="0" y="0"/>
            <a:ext cx="5219700" cy="762000"/>
          </a:xfrm>
        </p:spPr>
        <p:txBody>
          <a:bodyPr/>
          <a:lstStyle/>
          <a:p>
            <a:pPr algn="l" eaLnBrk="1" hangingPunct="1"/>
            <a:r>
              <a:rPr kumimoji="0" lang="en-US" sz="3200" i="1">
                <a:latin typeface="Times New Roman" charset="0"/>
                <a:ea typeface="Osaka" charset="0"/>
                <a:cs typeface="Osaka" charset="0"/>
              </a:rPr>
              <a:t>Sự cứu rỗi trong mọi thời đại:</a:t>
            </a:r>
          </a:p>
        </p:txBody>
      </p:sp>
      <p:pic>
        <p:nvPicPr>
          <p:cNvPr id="546820" name="Picture 1028" descr="Crosses"/>
          <p:cNvPicPr>
            <a:picLocks noChangeAspect="1" noChangeArrowheads="1"/>
          </p:cNvPicPr>
          <p:nvPr/>
        </p:nvPicPr>
        <p:blipFill>
          <a:blip r:embed="rId3">
            <a:extLst>
              <a:ext uri="{28A0092B-C50C-407E-A947-70E740481C1C}">
                <a14:useLocalDpi xmlns:a14="http://schemas.microsoft.com/office/drawing/2010/main" val="0"/>
              </a:ext>
            </a:extLst>
          </a:blip>
          <a:srcRect l="36472" t="10933" r="41176" b="44949"/>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eaLnBrk="1" hangingPunct="1">
              <a:lnSpc>
                <a:spcPct val="110000"/>
              </a:lnSpc>
              <a:spcBef>
                <a:spcPct val="20000"/>
              </a:spcBef>
              <a:buClr>
                <a:schemeClr val="hlink"/>
              </a:buClr>
              <a:buSzPct val="100000"/>
              <a:buFont typeface="Wingdings" charset="0"/>
              <a:buNone/>
            </a:pPr>
            <a:endParaRPr lang="en-US" sz="3200">
              <a:solidFill>
                <a:schemeClr val="tx1"/>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46825" name="WordArt 1033"/>
          <p:cNvSpPr>
            <a:spLocks noChangeArrowheads="1" noChangeShapeType="1" noTextEdit="1"/>
          </p:cNvSpPr>
          <p:nvPr/>
        </p:nvSpPr>
        <p:spPr bwMode="auto">
          <a:xfrm>
            <a:off x="1371600" y="1641475"/>
            <a:ext cx="6257925" cy="10668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Tính chất trung tâm của thập tự giá</a:t>
            </a:r>
          </a:p>
        </p:txBody>
      </p:sp>
      <p:sp>
        <p:nvSpPr>
          <p:cNvPr id="18125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eaLnBrk="1" hangingPunct="1">
              <a:lnSpc>
                <a:spcPct val="110000"/>
              </a:lnSpc>
              <a:spcBef>
                <a:spcPct val="20000"/>
              </a:spcBef>
              <a:buClr>
                <a:schemeClr val="hlink"/>
              </a:buClr>
              <a:buSzPct val="100000"/>
              <a:buFont typeface="Wingdings" charset="0"/>
              <a:buNone/>
            </a:pPr>
            <a:r>
              <a:rPr lang="en-US" sz="3200">
                <a:solidFill>
                  <a:schemeClr val="tx1"/>
                </a:solidFill>
                <a:latin typeface="Helvetica" charset="0"/>
                <a:ea typeface="Osaka" charset="0"/>
                <a:cs typeface="Osaka" charset="0"/>
              </a:rPr>
              <a:t>TC.</a:t>
            </a:r>
          </a:p>
          <a:p>
            <a:pPr indent="101600" algn="ctr" eaLnBrk="1" hangingPunct="1">
              <a:lnSpc>
                <a:spcPct val="110000"/>
              </a:lnSpc>
              <a:spcBef>
                <a:spcPct val="20000"/>
              </a:spcBef>
              <a:buClr>
                <a:schemeClr val="hlink"/>
              </a:buClr>
              <a:buSzPct val="100000"/>
              <a:buFont typeface="Wingdings" charset="0"/>
              <a:buNone/>
            </a:pPr>
            <a:r>
              <a:rPr lang="en-US" sz="3200">
                <a:solidFill>
                  <a:schemeClr val="tx1"/>
                </a:solidFill>
                <a:latin typeface="Times New Roman" charset="0"/>
                <a:ea typeface="Osaka" charset="0"/>
                <a:cs typeface="Osaka" charset="0"/>
              </a:rPr>
              <a:t>Nhìn tới thập tự giá của Đấng Christ</a:t>
            </a: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eaLnBrk="1" hangingPunct="1">
              <a:lnSpc>
                <a:spcPct val="110000"/>
              </a:lnSpc>
              <a:spcBef>
                <a:spcPct val="20000"/>
              </a:spcBef>
              <a:buClr>
                <a:schemeClr val="hlink"/>
              </a:buClr>
              <a:buSzPct val="100000"/>
              <a:buFont typeface="Wingdings" charset="0"/>
              <a:buNone/>
            </a:pPr>
            <a:r>
              <a:rPr lang="en-US" sz="3200">
                <a:solidFill>
                  <a:schemeClr val="tx1"/>
                </a:solidFill>
                <a:latin typeface="Helvetica" charset="0"/>
                <a:ea typeface="Osaka" charset="0"/>
                <a:cs typeface="Osaka" charset="0"/>
              </a:rPr>
              <a:t>SC.</a:t>
            </a:r>
          </a:p>
          <a:p>
            <a:pPr indent="101600" algn="ctr" eaLnBrk="1" hangingPunct="1">
              <a:lnSpc>
                <a:spcPct val="110000"/>
              </a:lnSpc>
              <a:spcBef>
                <a:spcPct val="20000"/>
              </a:spcBef>
              <a:buClr>
                <a:schemeClr val="hlink"/>
              </a:buClr>
              <a:buSzPct val="100000"/>
              <a:buFont typeface="Wingdings" charset="0"/>
              <a:buNone/>
            </a:pPr>
            <a:r>
              <a:rPr lang="en-US" sz="3200">
                <a:solidFill>
                  <a:schemeClr val="tx1"/>
                </a:solidFill>
                <a:latin typeface="Times New Roman" charset="0"/>
                <a:ea typeface="Osaka" charset="0"/>
                <a:cs typeface="Osaka" charset="0"/>
              </a:rPr>
              <a:t>Nhìn lại thập tự giá của Đấng Christ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5468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4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99"/>
              </a:solidFill>
              <a:latin typeface="Times New Roman" charset="0"/>
            </a:endParaRPr>
          </a:p>
        </p:txBody>
      </p:sp>
      <p:sp>
        <p:nvSpPr>
          <p:cNvPr id="78850" name="Rectangle 2"/>
          <p:cNvSpPr>
            <a:spLocks noGrp="1" noChangeArrowheads="1"/>
          </p:cNvSpPr>
          <p:nvPr>
            <p:ph type="title" idx="4294967295"/>
          </p:nvPr>
        </p:nvSpPr>
        <p:spPr>
          <a:xfrm>
            <a:off x="228600" y="44450"/>
            <a:ext cx="7772400" cy="381000"/>
          </a:xfrm>
        </p:spPr>
        <p:txBody>
          <a:bodyPr/>
          <a:lstStyle/>
          <a:p>
            <a:pPr algn="ctr">
              <a:defRPr/>
            </a:pPr>
            <a:r>
              <a:rPr lang="en-US" altLang="zh-CN" sz="3600" b="1" i="1" smtClean="0">
                <a:effectLst>
                  <a:outerShdw blurRad="38100" dist="38100" dir="2700000" algn="tl">
                    <a:srgbClr val="808080"/>
                  </a:outerShdw>
                </a:effectLst>
                <a:latin typeface="Times New Roman" pitchFamily="18" charset="0"/>
                <a:ea typeface="宋体" pitchFamily="2" charset="-122"/>
              </a:rPr>
              <a:t>Sự cứu rỗi trong Cựu Ước</a:t>
            </a:r>
            <a:endParaRPr lang="en-US" sz="3600" b="1" i="1" smtClean="0">
              <a:effectLst>
                <a:outerShdw blurRad="38100" dist="38100" dir="2700000" algn="tl">
                  <a:srgbClr val="808080"/>
                </a:outerShdw>
              </a:effectLst>
              <a:latin typeface="Times New Roman" pitchFamily="18" charset="0"/>
              <a:ea typeface="宋体" pitchFamily="2" charset="-122"/>
            </a:endParaRPr>
          </a:p>
        </p:txBody>
      </p:sp>
      <p:sp>
        <p:nvSpPr>
          <p:cNvPr id="183299" name="Text Box 3"/>
          <p:cNvSpPr txBox="1">
            <a:spLocks noChangeArrowheads="1"/>
          </p:cNvSpPr>
          <p:nvPr/>
        </p:nvSpPr>
        <p:spPr bwMode="auto">
          <a:xfrm>
            <a:off x="8051800" y="152400"/>
            <a:ext cx="8620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1" hangingPunct="1"/>
            <a:r>
              <a:rPr lang="en-US" sz="2400">
                <a:latin typeface="Arial" charset="0"/>
              </a:rPr>
              <a:t>119e</a:t>
            </a:r>
          </a:p>
        </p:txBody>
      </p:sp>
      <p:grpSp>
        <p:nvGrpSpPr>
          <p:cNvPr id="183300" name="Group 45"/>
          <p:cNvGrpSpPr>
            <a:grpSpLocks/>
          </p:cNvGrpSpPr>
          <p:nvPr/>
        </p:nvGrpSpPr>
        <p:grpSpPr bwMode="auto">
          <a:xfrm>
            <a:off x="0" y="598488"/>
            <a:ext cx="9144000" cy="6259512"/>
            <a:chOff x="43" y="0"/>
            <a:chExt cx="3823" cy="4622"/>
          </a:xfrm>
        </p:grpSpPr>
        <p:sp>
          <p:nvSpPr>
            <p:cNvPr id="183301" name="Rectangle 27"/>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2000">
                  <a:solidFill>
                    <a:schemeClr val="tx1"/>
                  </a:solidFill>
                </a:rPr>
                <a:t> </a:t>
              </a:r>
            </a:p>
            <a:p>
              <a:pPr algn="ctr"/>
              <a:endParaRPr lang="en-US" sz="2000">
                <a:solidFill>
                  <a:schemeClr val="tx1"/>
                </a:solidFill>
              </a:endParaRPr>
            </a:p>
          </p:txBody>
        </p:sp>
        <p:sp>
          <p:nvSpPr>
            <p:cNvPr id="183302" name="Rectangle 28"/>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800" b="1">
                  <a:solidFill>
                    <a:schemeClr val="tx1"/>
                  </a:solidFill>
                  <a:latin typeface="Arial" charset="0"/>
                </a:rPr>
                <a:t>Thời Cựu Ước</a:t>
              </a:r>
              <a:endParaRPr lang="en-US" sz="1800">
                <a:solidFill>
                  <a:schemeClr val="tx1"/>
                </a:solidFill>
                <a:latin typeface="Arial" charset="0"/>
              </a:endParaRPr>
            </a:p>
            <a:p>
              <a:pPr algn="ctr"/>
              <a:r>
                <a:rPr lang="en-US" sz="1800" b="1">
                  <a:solidFill>
                    <a:schemeClr val="tx1"/>
                  </a:solidFill>
                  <a:latin typeface="Arial" charset="0"/>
                </a:rPr>
                <a:t>(Môi-se cho chết sự chết của Đấng Christ)</a:t>
              </a:r>
              <a:endParaRPr lang="en-US" sz="1800">
                <a:solidFill>
                  <a:schemeClr val="tx1"/>
                </a:solidFill>
                <a:latin typeface="Arial" charset="0"/>
              </a:endParaRPr>
            </a:p>
          </p:txBody>
        </p:sp>
        <p:sp>
          <p:nvSpPr>
            <p:cNvPr id="183303" name="Rectangle 29"/>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800" b="1">
                  <a:solidFill>
                    <a:schemeClr val="tx1"/>
                  </a:solidFill>
                  <a:latin typeface="Arial" charset="0"/>
                </a:rPr>
                <a:t>Thời Tân Ước</a:t>
              </a:r>
              <a:endParaRPr lang="en-US" sz="1800">
                <a:solidFill>
                  <a:schemeClr val="tx1"/>
                </a:solidFill>
                <a:latin typeface="Arial" charset="0"/>
              </a:endParaRPr>
            </a:p>
            <a:p>
              <a:pPr algn="ctr"/>
              <a:r>
                <a:rPr lang="en-US" sz="1800" b="1">
                  <a:solidFill>
                    <a:schemeClr val="tx1"/>
                  </a:solidFill>
                  <a:latin typeface="Arial" charset="0"/>
                </a:rPr>
                <a:t>(Sự chết của Đấng Christ đến ngày nay)</a:t>
              </a:r>
              <a:endParaRPr lang="en-US" sz="1800">
                <a:solidFill>
                  <a:schemeClr val="tx1"/>
                </a:solidFill>
                <a:latin typeface="Arial" charset="0"/>
              </a:endParaRPr>
            </a:p>
          </p:txBody>
        </p:sp>
        <p:sp>
          <p:nvSpPr>
            <p:cNvPr id="183304" name="Rectangle 30"/>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2000" b="1" i="1">
                  <a:solidFill>
                    <a:schemeClr val="tx1"/>
                  </a:solidFill>
                  <a:latin typeface="Arial" charset="0"/>
                </a:rPr>
                <a:t>Nền tảng của sự cứu rỗi</a:t>
              </a:r>
              <a:endParaRPr lang="en-US" sz="2000">
                <a:solidFill>
                  <a:schemeClr val="tx1"/>
                </a:solidFill>
                <a:latin typeface="Arial" charset="0"/>
              </a:endParaRPr>
            </a:p>
          </p:txBody>
        </p:sp>
        <p:sp>
          <p:nvSpPr>
            <p:cNvPr id="183305" name="Rectangle 31"/>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Sự cung ứng nhân từ của Đức Chúa Trời về sự chết của Đấng Christ (</a:t>
              </a:r>
              <a:r>
                <a:rPr lang="ja-JP" altLang="en-US" sz="1600" b="1">
                  <a:solidFill>
                    <a:schemeClr val="tx1"/>
                  </a:solidFill>
                  <a:latin typeface="Arial" charset="0"/>
                </a:rPr>
                <a:t>“</a:t>
              </a:r>
              <a:r>
                <a:rPr lang="en-US" altLang="ja-JP" sz="1600" b="1">
                  <a:solidFill>
                    <a:schemeClr val="tx1"/>
                  </a:solidFill>
                  <a:latin typeface="Arial" charset="0"/>
                </a:rPr>
                <a:t>Chính là huyết làm sự chuộc tội cho đời sống của người</a:t>
              </a:r>
              <a:r>
                <a:rPr lang="ja-JP" altLang="en-US" sz="1600" b="1">
                  <a:solidFill>
                    <a:schemeClr val="tx1"/>
                  </a:solidFill>
                  <a:latin typeface="Arial" charset="0"/>
                </a:rPr>
                <a:t>”</a:t>
              </a:r>
              <a:r>
                <a:rPr lang="en-US" altLang="ja-JP" sz="1600" b="1">
                  <a:solidFill>
                    <a:schemeClr val="tx1"/>
                  </a:solidFill>
                  <a:latin typeface="Arial" charset="0"/>
                </a:rPr>
                <a:t> </a:t>
              </a:r>
            </a:p>
            <a:p>
              <a:pPr algn="ctr"/>
              <a:r>
                <a:rPr lang="en-US" sz="1600" b="1">
                  <a:solidFill>
                    <a:schemeClr val="tx1"/>
                  </a:solidFill>
                  <a:latin typeface="Arial" charset="0"/>
                </a:rPr>
                <a:t>Lê 17:11b)</a:t>
              </a:r>
            </a:p>
          </p:txBody>
        </p:sp>
        <p:sp>
          <p:nvSpPr>
            <p:cNvPr id="183306" name="Rectangle 32"/>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Sự cung ứng nhân từ của Đức Chúa Trời về sự chết của Đấng Christ (</a:t>
              </a:r>
              <a:r>
                <a:rPr lang="ja-JP" altLang="en-US" sz="1600" b="1">
                  <a:solidFill>
                    <a:schemeClr val="tx1"/>
                  </a:solidFill>
                  <a:latin typeface="Arial" charset="0"/>
                </a:rPr>
                <a:t>“</a:t>
              </a:r>
              <a:r>
                <a:rPr lang="en-US" altLang="ja-JP" sz="1600" b="1">
                  <a:solidFill>
                    <a:schemeClr val="tx1"/>
                  </a:solidFill>
                  <a:latin typeface="Arial" charset="0"/>
                </a:rPr>
                <a:t>không có đổ huyết thì không có sự tha tội</a:t>
              </a:r>
              <a:r>
                <a:rPr lang="ja-JP" altLang="en-US" sz="1600" b="1">
                  <a:solidFill>
                    <a:schemeClr val="tx1"/>
                  </a:solidFill>
                  <a:latin typeface="Arial" charset="0"/>
                </a:rPr>
                <a:t>”</a:t>
              </a:r>
              <a:r>
                <a:rPr lang="en-US" altLang="ja-JP" sz="1600" b="1">
                  <a:solidFill>
                    <a:schemeClr val="tx1"/>
                  </a:solidFill>
                  <a:latin typeface="Arial" charset="0"/>
                </a:rPr>
                <a:t> Hêb 9:22)</a:t>
              </a:r>
              <a:endParaRPr lang="en-US" sz="1600" b="1">
                <a:solidFill>
                  <a:schemeClr val="tx1"/>
                </a:solidFill>
                <a:latin typeface="Arial" charset="0"/>
              </a:endParaRPr>
            </a:p>
          </p:txBody>
        </p:sp>
        <p:sp>
          <p:nvSpPr>
            <p:cNvPr id="183307" name="Rectangle 33"/>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2000" b="1" i="1">
                  <a:solidFill>
                    <a:schemeClr val="tx1"/>
                  </a:solidFill>
                  <a:latin typeface="Arial" charset="0"/>
                </a:rPr>
                <a:t>Điều kiện tất yếu của sự cứu rỗi</a:t>
              </a:r>
              <a:endParaRPr lang="en-US" sz="2000">
                <a:solidFill>
                  <a:schemeClr val="tx1"/>
                </a:solidFill>
                <a:latin typeface="Arial" charset="0"/>
              </a:endParaRPr>
            </a:p>
          </p:txBody>
        </p:sp>
        <p:sp>
          <p:nvSpPr>
            <p:cNvPr id="183308" name="Rectangle 34"/>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Đức tin tin rằng sự cung ứng đã được Đức Chúa Trời bày tỏ —như một tặng phẩm (Ps. 51:16-17)</a:t>
              </a:r>
            </a:p>
          </p:txBody>
        </p:sp>
        <p:sp>
          <p:nvSpPr>
            <p:cNvPr id="183309" name="Rectangle 35"/>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Đức tin tin rằng sự cung ứng đã được Đức Chúa Trời thể hiện—như một tặng phẩm (Ga 2:16)</a:t>
              </a:r>
            </a:p>
          </p:txBody>
        </p:sp>
        <p:sp>
          <p:nvSpPr>
            <p:cNvPr id="183310" name="Rectangle 36"/>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2000" b="1" i="1">
                  <a:solidFill>
                    <a:schemeClr val="tx1"/>
                  </a:solidFill>
                </a:rPr>
                <a:t>Nội dung tối hậu của sự cứu rỗi</a:t>
              </a:r>
              <a:endParaRPr lang="en-US" sz="2000">
                <a:solidFill>
                  <a:schemeClr val="tx1"/>
                </a:solidFill>
              </a:endParaRPr>
            </a:p>
          </p:txBody>
        </p:sp>
        <p:sp>
          <p:nvSpPr>
            <p:cNvPr id="183311" name="Rectangle 37"/>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Đối tượng của đức tin là chính Đức Chúa Trời—các tiên tri cổ vũ cho sự ăn năn, không phải của lễ (Giê 3:12; Giô-ên 2:12)</a:t>
              </a:r>
            </a:p>
          </p:txBody>
        </p:sp>
        <p:sp>
          <p:nvSpPr>
            <p:cNvPr id="183312" name="Rectangle 38"/>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Đối tượng của đức tin là Đức Chúa Trời—các anh hùng đức tin được trưng dẫn để cổ vũ đức tin trong Đức Chúa Trời (Hê 11)</a:t>
              </a:r>
            </a:p>
          </p:txBody>
        </p:sp>
        <p:sp>
          <p:nvSpPr>
            <p:cNvPr id="183313" name="Rectangle 39"/>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2000" b="1" i="1">
                  <a:solidFill>
                    <a:schemeClr val="tx1"/>
                  </a:solidFill>
                  <a:latin typeface="Arial" charset="0"/>
                </a:rPr>
                <a:t>Nội dung được bày tỏ đặc biệt của sự cứu rỗi</a:t>
              </a:r>
              <a:endParaRPr lang="en-US" sz="2000">
                <a:solidFill>
                  <a:schemeClr val="tx1"/>
                </a:solidFill>
                <a:latin typeface="Arial" charset="0"/>
              </a:endParaRPr>
            </a:p>
          </p:txBody>
        </p:sp>
        <p:sp>
          <p:nvSpPr>
            <p:cNvPr id="183314" name="Rectangle 40"/>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Nội dung tích lũy của đức tin bao gồm của tế lễ và lời hứa: con sinh  (Sáng 3:21); của lễ của A-bên (Sáng 4:4);giao ước Áp-ra-ham (Sáng 15), v.v</a:t>
              </a:r>
              <a:r>
                <a:rPr lang="en-US" sz="1800" b="1">
                  <a:solidFill>
                    <a:schemeClr val="tx1"/>
                  </a:solidFill>
                </a:rPr>
                <a:t>.</a:t>
              </a:r>
            </a:p>
          </p:txBody>
        </p:sp>
        <p:sp>
          <p:nvSpPr>
            <p:cNvPr id="183315" name="Rectangle 41"/>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Nôi dung mới của đức tin là sự đổ huyết của Cứu Chúa Giê-xu (1Phi 1:18-21) để cất bỏ tội lỗi (của lễ của Cựu Ước chỉ che lấp tội lỗi)</a:t>
              </a:r>
            </a:p>
          </p:txBody>
        </p:sp>
        <p:sp>
          <p:nvSpPr>
            <p:cNvPr id="183316" name="Rectangle 42"/>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2000" b="1" i="1">
                  <a:solidFill>
                    <a:schemeClr val="tx1"/>
                  </a:solidFill>
                  <a:latin typeface="Arial" charset="0"/>
                </a:rPr>
                <a:t>Sự biểu lộ về sự cứu rỗi của CĐN</a:t>
              </a:r>
              <a:endParaRPr lang="en-US" sz="2000">
                <a:solidFill>
                  <a:schemeClr val="tx1"/>
                </a:solidFill>
                <a:latin typeface="Arial" charset="0"/>
              </a:endParaRPr>
            </a:p>
          </p:txBody>
        </p:sp>
        <p:sp>
          <p:nvSpPr>
            <p:cNvPr id="183317" name="Rectangle 43"/>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Tuân giữ luật đạo đức, dâng sinh tế, tuân thủ luật Môi-se (các khía cạnh dân sự và nghi lễ)</a:t>
              </a:r>
            </a:p>
          </p:txBody>
        </p:sp>
        <p:sp>
          <p:nvSpPr>
            <p:cNvPr id="183318" name="Rectangle 44"/>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sz="1600" b="1">
                  <a:solidFill>
                    <a:schemeClr val="tx1"/>
                  </a:solidFill>
                  <a:latin typeface="Arial" charset="0"/>
                </a:rPr>
                <a:t>Tuân giữ luật đạo đức, giữ tiệc thánh và báp-tem,… qua sự cho phép của Thánh Linh (Rô 8:9)</a:t>
              </a:r>
            </a:p>
          </p:txBody>
        </p:sp>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5346" name="Picture 8" descr="Temple Altar"/>
          <p:cNvPicPr>
            <a:picLocks noChangeAspect="1" noChangeArrowheads="1"/>
          </p:cNvPicPr>
          <p:nvPr/>
        </p:nvPicPr>
        <p:blipFill>
          <a:blip r:embed="rId4">
            <a:extLst>
              <a:ext uri="{28A0092B-C50C-407E-A947-70E740481C1C}">
                <a14:useLocalDpi xmlns:a14="http://schemas.microsoft.com/office/drawing/2010/main" val="0"/>
              </a:ext>
            </a:extLst>
          </a:blip>
          <a:srcRect r="3999"/>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a:defRPr/>
            </a:pPr>
            <a:r>
              <a:rPr lang="en-US" b="1" smtClean="0">
                <a:solidFill>
                  <a:schemeClr val="bg2"/>
                </a:solidFill>
                <a:latin typeface="Arial" pitchFamily="34" charset="0"/>
                <a:cs typeface="+mj-cs"/>
              </a:rPr>
              <a:t>Tổng hợp</a:t>
            </a:r>
          </a:p>
        </p:txBody>
      </p:sp>
      <p:sp>
        <p:nvSpPr>
          <p:cNvPr id="185348"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124</a:t>
            </a:r>
          </a:p>
        </p:txBody>
      </p:sp>
      <p:sp>
        <p:nvSpPr>
          <p:cNvPr id="33797" name="Text Box 5"/>
          <p:cNvSpPr txBox="1">
            <a:spLocks noChangeArrowheads="1"/>
          </p:cNvSpPr>
          <p:nvPr/>
        </p:nvSpPr>
        <p:spPr bwMode="auto">
          <a:xfrm>
            <a:off x="4540250" y="5445125"/>
            <a:ext cx="460375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11—27 </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Biệt</a:t>
            </a: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 </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riêng</a:t>
            </a:r>
            <a:endPar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endParaRPr>
          </a:p>
          <a:p>
            <a:pPr algn="ctr" eaLnBrk="1" hangingPunct="1">
              <a:defRPr/>
            </a:pP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Bước</a:t>
            </a: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 </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đi</a:t>
            </a: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 </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với</a:t>
            </a: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 </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Đức</a:t>
            </a: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 </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Chúa</a:t>
            </a: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 </a:t>
            </a:r>
            <a:r>
              <a:rPr lang="en-US" altLang="zh-CN" sz="2800" b="1" dirty="0" err="1" smtClean="0">
                <a:solidFill>
                  <a:srgbClr val="CCFFFF"/>
                </a:solidFill>
                <a:effectLst>
                  <a:outerShdw blurRad="38100" dist="38100" dir="2700000" algn="tl">
                    <a:srgbClr val="000000"/>
                  </a:outerShdw>
                </a:effectLst>
                <a:latin typeface="Times New Roman" charset="0"/>
                <a:ea typeface="宋体" charset="0"/>
                <a:cs typeface="宋体" charset="0"/>
              </a:rPr>
              <a:t>Trời</a:t>
            </a:r>
            <a:r>
              <a:rPr lang="en-US" altLang="zh-CN" sz="2800" b="1" dirty="0" smtClean="0">
                <a:solidFill>
                  <a:srgbClr val="CCFFFF"/>
                </a:solidFill>
                <a:effectLst>
                  <a:outerShdw blurRad="38100" dist="38100" dir="2700000" algn="tl">
                    <a:srgbClr val="000000"/>
                  </a:outerShdw>
                </a:effectLst>
                <a:latin typeface="Times New Roman" charset="0"/>
                <a:ea typeface="宋体" charset="0"/>
                <a:cs typeface="宋体" charset="0"/>
              </a:rPr>
              <a:t>)</a:t>
            </a:r>
          </a:p>
        </p:txBody>
      </p:sp>
      <p:sp>
        <p:nvSpPr>
          <p:cNvPr id="33798" name="Text Box 6"/>
          <p:cNvSpPr txBox="1">
            <a:spLocks noChangeArrowheads="1"/>
          </p:cNvSpPr>
          <p:nvPr/>
        </p:nvSpPr>
        <p:spPr bwMode="auto">
          <a:xfrm>
            <a:off x="0" y="5445125"/>
            <a:ext cx="4427538" cy="946150"/>
          </a:xfrm>
          <a:prstGeom prst="rect">
            <a:avLst/>
          </a:prstGeom>
          <a:solidFill>
            <a:srgbClr val="FF0000"/>
          </a:solidFill>
          <a:ln w="9525">
            <a:noFill/>
            <a:miter lim="800000"/>
            <a:headEnd/>
            <a:tailEnd/>
          </a:ln>
          <a:effectLst>
            <a:outerShdw dist="161645" dir="2700000" algn="ctr" rotWithShape="0">
              <a:schemeClr val="bg2">
                <a:alpha val="74997"/>
              </a:schemeClr>
            </a:outerShdw>
          </a:effectLst>
        </p:spPr>
        <p:txBody>
          <a:bodyPr lIns="0" rIns="0">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altLang="zh-CN" sz="2800" b="1" smtClean="0">
                <a:solidFill>
                  <a:srgbClr val="CCFFFF"/>
                </a:solidFill>
                <a:effectLst>
                  <a:outerShdw blurRad="38100" dist="38100" dir="2700000" algn="tl">
                    <a:srgbClr val="000000"/>
                  </a:outerShdw>
                </a:effectLst>
                <a:latin typeface="Times New Roman" charset="0"/>
                <a:ea typeface="宋体" charset="0"/>
                <a:cs typeface="宋体" charset="0"/>
              </a:rPr>
              <a:t>1—10	 Sinh tế</a:t>
            </a:r>
          </a:p>
          <a:p>
            <a:pPr algn="ctr" eaLnBrk="1" hangingPunct="1">
              <a:defRPr/>
            </a:pPr>
            <a:r>
              <a:rPr lang="en-US" altLang="zh-CN" sz="2800" b="1" smtClean="0">
                <a:solidFill>
                  <a:srgbClr val="CCFFFF"/>
                </a:solidFill>
                <a:effectLst>
                  <a:outerShdw blurRad="38100" dist="38100" dir="2700000" algn="tl">
                    <a:srgbClr val="000000"/>
                  </a:outerShdw>
                </a:effectLst>
                <a:latin typeface="Times New Roman" charset="0"/>
                <a:ea typeface="宋体" charset="0"/>
                <a:cs typeface="宋体" charset="0"/>
              </a:rPr>
              <a:t>(thờ phượng Đức Chúa Trời)</a:t>
            </a:r>
            <a:r>
              <a:rPr lang="en-US" altLang="zh-CN" sz="2800" smtClean="0">
                <a:solidFill>
                  <a:srgbClr val="CCFFFF"/>
                </a:solidFill>
                <a:effectLst>
                  <a:outerShdw blurRad="38100" dist="38100" dir="2700000" algn="tl">
                    <a:srgbClr val="000000"/>
                  </a:outerShdw>
                </a:effectLst>
                <a:latin typeface="Arial Black" charset="0"/>
                <a:ea typeface="宋体" charset="0"/>
                <a:cs typeface="宋体" charset="0"/>
              </a:rPr>
              <a:t> </a:t>
            </a:r>
          </a:p>
        </p:txBody>
      </p:sp>
      <p:sp>
        <p:nvSpPr>
          <p:cNvPr id="33799" name="Text Box 7"/>
          <p:cNvSpPr txBox="1">
            <a:spLocks noChangeArrowheads="1"/>
          </p:cNvSpPr>
          <p:nvPr/>
        </p:nvSpPr>
        <p:spPr bwMode="auto">
          <a:xfrm>
            <a:off x="1676400" y="873125"/>
            <a:ext cx="6096000" cy="528638"/>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7"/>
              </a:srgb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altLang="zh-CN" sz="2800" b="1" smtClean="0">
                <a:solidFill>
                  <a:schemeClr val="bg2"/>
                </a:solidFill>
                <a:latin typeface="Times New Roman" charset="0"/>
                <a:ea typeface="宋体" charset="0"/>
                <a:cs typeface="宋体" charset="0"/>
              </a:rPr>
              <a:t>Thánh hóa qua sinh tế và sự biệt riêng</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b="1">
                <a:effectLst>
                  <a:outerShdw blurRad="38100" dist="38100" dir="2700000" algn="tl">
                    <a:srgbClr val="000000"/>
                  </a:outerShdw>
                </a:effectLst>
                <a:latin typeface="Arial" charset="0"/>
                <a:ea typeface="ＭＳ Ｐゴシック" charset="0"/>
              </a:rPr>
              <a:t>Dàn ý</a:t>
            </a:r>
            <a:endParaRPr lang="en-US" b="1">
              <a:latin typeface="Arial" charset="0"/>
              <a:ea typeface="ＭＳ Ｐゴシック" charset="0"/>
            </a:endParaRPr>
          </a:p>
        </p:txBody>
      </p:sp>
      <p:sp>
        <p:nvSpPr>
          <p:cNvPr id="187395" name="Text Box 3"/>
          <p:cNvSpPr txBox="1">
            <a:spLocks noChangeArrowheads="1"/>
          </p:cNvSpPr>
          <p:nvPr/>
        </p:nvSpPr>
        <p:spPr bwMode="auto">
          <a:xfrm>
            <a:off x="7543800" y="228600"/>
            <a:ext cx="1303338"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124-127</a:t>
            </a:r>
          </a:p>
        </p:txBody>
      </p:sp>
      <p:sp>
        <p:nvSpPr>
          <p:cNvPr id="34823" name="Text Box 7"/>
          <p:cNvSpPr txBox="1">
            <a:spLocks noChangeArrowheads="1"/>
          </p:cNvSpPr>
          <p:nvPr/>
        </p:nvSpPr>
        <p:spPr bwMode="auto">
          <a:xfrm>
            <a:off x="381000" y="1828800"/>
            <a:ext cx="8382000" cy="1562100"/>
          </a:xfrm>
          <a:prstGeom prst="rect">
            <a:avLst/>
          </a:prstGeom>
          <a:solidFill>
            <a:schemeClr val="tx1"/>
          </a:solidFill>
          <a:ln w="9525">
            <a:solidFill>
              <a:srgbClr val="000000"/>
            </a:solidFill>
            <a:miter lim="800000"/>
            <a:headEnd/>
            <a:tailEnd/>
          </a:ln>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1" hangingPunct="1"/>
            <a:r>
              <a:rPr lang="en-US" altLang="zh-CN" sz="2400" b="1">
                <a:latin typeface="Times New Roman" charset="0"/>
                <a:ea typeface="宋体" charset="0"/>
                <a:cs typeface="宋体" charset="0"/>
              </a:rPr>
              <a:t>I.	(Ch. 1—10) Các luật về sự thánh hóa bởi </a:t>
            </a:r>
            <a:r>
              <a:rPr lang="en-US" altLang="zh-CN" sz="2400" b="1" u="sng">
                <a:latin typeface="Times New Roman" charset="0"/>
                <a:ea typeface="宋体" charset="0"/>
                <a:cs typeface="宋体" charset="0"/>
              </a:rPr>
              <a:t>sinh tế</a:t>
            </a:r>
            <a:r>
              <a:rPr lang="en-US" altLang="zh-CN" sz="2400" b="1">
                <a:latin typeface="Times New Roman" charset="0"/>
                <a:ea typeface="宋体" charset="0"/>
                <a:cs typeface="宋体" charset="0"/>
              </a:rPr>
              <a:t> qua trung gian thầy tế lễ dạy dân Y-sơ-ra-ên làm thế nào giữ vững mối thông công với Đức Chúa Trời để sự hiện diện của Ngài có thể ở lại với dân tộc.</a:t>
            </a:r>
            <a:r>
              <a:rPr lang="en-US" altLang="zh-CN" sz="2400" b="1">
                <a:latin typeface="Arial" charset="0"/>
                <a:ea typeface="宋体" charset="0"/>
                <a:cs typeface="宋体" charset="0"/>
              </a:rPr>
              <a:t> </a:t>
            </a:r>
          </a:p>
        </p:txBody>
      </p:sp>
      <p:sp>
        <p:nvSpPr>
          <p:cNvPr id="34824" name="Text Box 8"/>
          <p:cNvSpPr txBox="1">
            <a:spLocks noChangeArrowheads="1"/>
          </p:cNvSpPr>
          <p:nvPr/>
        </p:nvSpPr>
        <p:spPr bwMode="auto">
          <a:xfrm>
            <a:off x="381000" y="4376738"/>
            <a:ext cx="8382000" cy="1562100"/>
          </a:xfrm>
          <a:prstGeom prst="rect">
            <a:avLst/>
          </a:prstGeom>
          <a:solidFill>
            <a:schemeClr val="tx1"/>
          </a:solidFill>
          <a:ln w="9525">
            <a:solidFill>
              <a:srgbClr val="000000"/>
            </a:solidFill>
            <a:miter lim="800000"/>
            <a:headEnd/>
            <a:tailEnd/>
          </a:ln>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1" hangingPunct="1"/>
            <a:r>
              <a:rPr lang="en-US" altLang="zh-CN" sz="2400" b="1">
                <a:latin typeface="Times New Roman" charset="0"/>
                <a:ea typeface="宋体" charset="0"/>
                <a:cs typeface="宋体" charset="0"/>
              </a:rPr>
              <a:t>II. (Ch. 11—27) Các luật về sự thánh hóa bởi </a:t>
            </a:r>
            <a:r>
              <a:rPr lang="en-US" altLang="zh-CN" sz="2400" b="1" u="sng">
                <a:latin typeface="Times New Roman" charset="0"/>
                <a:ea typeface="宋体" charset="0"/>
                <a:cs typeface="宋体" charset="0"/>
              </a:rPr>
              <a:t>sự biệt riêng</a:t>
            </a:r>
            <a:r>
              <a:rPr lang="en-US" altLang="zh-CN" sz="2400" b="1">
                <a:latin typeface="Times New Roman" charset="0"/>
                <a:ea typeface="宋体" charset="0"/>
                <a:cs typeface="宋体" charset="0"/>
              </a:rPr>
              <a:t> được định rõ để quốc gia mới này có thể sống thánh khiết trước mặt Đức Chúa Trời thay vì đồng hóa với các lân bang ngoại giáo để sự hiện diện của Ngài có thể ở lại với dân tộc. </a:t>
            </a:r>
            <a:endParaRPr lang="en-US" sz="2400" b="1">
              <a:latin typeface="Times New Roman"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anim calcmode="lin" valueType="num">
                                      <p:cBhvr additive="base">
                                        <p:cTn id="7" dur="500" fill="hold"/>
                                        <p:tgtEl>
                                          <p:spTgt spid="34823"/>
                                        </p:tgtEl>
                                        <p:attrNameLst>
                                          <p:attrName>ppt_x</p:attrName>
                                        </p:attrNameLst>
                                      </p:cBhvr>
                                      <p:tavLst>
                                        <p:tav tm="0">
                                          <p:val>
                                            <p:strVal val="#ppt_x"/>
                                          </p:val>
                                        </p:tav>
                                        <p:tav tm="100000">
                                          <p:val>
                                            <p:strVal val="#ppt_x"/>
                                          </p:val>
                                        </p:tav>
                                      </p:tavLst>
                                    </p:anim>
                                    <p:anim calcmode="lin" valueType="num">
                                      <p:cBhvr additive="base">
                                        <p:cTn id="8" dur="500" fill="hold"/>
                                        <p:tgtEl>
                                          <p:spTgt spid="3482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ppt_x"/>
                                          </p:val>
                                        </p:tav>
                                        <p:tav tm="100000">
                                          <p:val>
                                            <p:strVal val="#ppt_x"/>
                                          </p:val>
                                        </p:tav>
                                      </p:tavLst>
                                    </p:anim>
                                    <p:anim calcmode="lin" valueType="num">
                                      <p:cBhvr additive="base">
                                        <p:cTn id="14" dur="500" fill="hold"/>
                                        <p:tgtEl>
                                          <p:spTgt spid="348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nimBg="1" autoUpdateAnimBg="0"/>
      <p:bldP spid="3482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33"/>
          <p:cNvSpPr>
            <a:spLocks noGrp="1" noChangeArrowheads="1"/>
          </p:cNvSpPr>
          <p:nvPr>
            <p:ph type="title" idx="4294967295"/>
          </p:nvPr>
        </p:nvSpPr>
        <p:spPr/>
        <p:txBody>
          <a:bodyPr/>
          <a:lstStyle/>
          <a:p>
            <a:pPr eaLnBrk="1" hangingPunct="1"/>
            <a:r>
              <a:rPr lang="en-US">
                <a:latin typeface="Times New Roman" charset="0"/>
                <a:ea typeface="ＭＳ Ｐゴシック" charset="0"/>
              </a:rPr>
              <a:t>Leviticus 1-7 Chart</a:t>
            </a:r>
          </a:p>
        </p:txBody>
      </p:sp>
      <p:sp>
        <p:nvSpPr>
          <p:cNvPr id="189442"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35171"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35172" name="Text Box 4"/>
          <p:cNvSpPr txBox="1">
            <a:spLocks noChangeArrowheads="1"/>
          </p:cNvSpPr>
          <p:nvPr/>
        </p:nvSpPr>
        <p:spPr bwMode="auto">
          <a:xfrm>
            <a:off x="1447800" y="538163"/>
            <a:ext cx="1895475" cy="946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Các của lễ 1-7</a:t>
            </a:r>
          </a:p>
        </p:txBody>
      </p:sp>
      <p:sp>
        <p:nvSpPr>
          <p:cNvPr id="135173"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189446" name="Group 6"/>
          <p:cNvGrpSpPr>
            <a:grpSpLocks/>
          </p:cNvGrpSpPr>
          <p:nvPr/>
        </p:nvGrpSpPr>
        <p:grpSpPr bwMode="auto">
          <a:xfrm>
            <a:off x="3819525" y="4905375"/>
            <a:ext cx="76200" cy="1371600"/>
            <a:chOff x="2352" y="3120"/>
            <a:chExt cx="48" cy="864"/>
          </a:xfrm>
        </p:grpSpPr>
        <p:sp>
          <p:nvSpPr>
            <p:cNvPr id="135175"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189470" name="Group 8"/>
            <p:cNvGrpSpPr>
              <a:grpSpLocks/>
            </p:cNvGrpSpPr>
            <p:nvPr/>
          </p:nvGrpSpPr>
          <p:grpSpPr bwMode="auto">
            <a:xfrm>
              <a:off x="2352" y="3120"/>
              <a:ext cx="48" cy="432"/>
              <a:chOff x="2016" y="3120"/>
              <a:chExt cx="0" cy="864"/>
            </a:xfrm>
          </p:grpSpPr>
          <p:sp>
            <p:nvSpPr>
              <p:cNvPr id="135177"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78"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grpSp>
      <p:sp>
        <p:nvSpPr>
          <p:cNvPr id="135179"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80" name="Text Box 12"/>
          <p:cNvSpPr txBox="1">
            <a:spLocks noChangeArrowheads="1"/>
          </p:cNvSpPr>
          <p:nvPr/>
        </p:nvSpPr>
        <p:spPr bwMode="auto">
          <a:xfrm>
            <a:off x="971550" y="4953000"/>
            <a:ext cx="2416175"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Các sinh tế</a:t>
            </a:r>
          </a:p>
        </p:txBody>
      </p:sp>
      <p:sp>
        <p:nvSpPr>
          <p:cNvPr id="135181" name="Text Box 13"/>
          <p:cNvSpPr txBox="1">
            <a:spLocks noChangeArrowheads="1"/>
          </p:cNvSpPr>
          <p:nvPr/>
        </p:nvSpPr>
        <p:spPr bwMode="auto">
          <a:xfrm rot="-4487607">
            <a:off x="-637381" y="2656682"/>
            <a:ext cx="39497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Thờ phượng 1-3</a:t>
            </a:r>
          </a:p>
        </p:txBody>
      </p:sp>
      <p:sp>
        <p:nvSpPr>
          <p:cNvPr id="135182" name="Text Box 14"/>
          <p:cNvSpPr txBox="1">
            <a:spLocks noChangeArrowheads="1"/>
          </p:cNvSpPr>
          <p:nvPr/>
        </p:nvSpPr>
        <p:spPr bwMode="auto">
          <a:xfrm rot="-4517303">
            <a:off x="-18256" y="2809081"/>
            <a:ext cx="38195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Phục hồi 4-6:7</a:t>
            </a:r>
          </a:p>
        </p:txBody>
      </p:sp>
      <p:sp>
        <p:nvSpPr>
          <p:cNvPr id="135183" name="Text Box 15"/>
          <p:cNvSpPr txBox="1">
            <a:spLocks noChangeArrowheads="1"/>
          </p:cNvSpPr>
          <p:nvPr/>
        </p:nvSpPr>
        <p:spPr bwMode="auto">
          <a:xfrm rot="-4491384">
            <a:off x="517526" y="2541587"/>
            <a:ext cx="4195762"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Hướng dẫn 6:8-7:38</a:t>
            </a:r>
          </a:p>
        </p:txBody>
      </p:sp>
      <p:sp>
        <p:nvSpPr>
          <p:cNvPr id="135184" name="Line 16"/>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85" name="Line 17"/>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86" name="Line 18"/>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87" name="Line 19"/>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88" name="Line 20"/>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89" name="Line 21"/>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90" name="Line 22"/>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91" name="Line 23"/>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92" name="Line 24"/>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93" name="Line 25"/>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94" name="Line 26"/>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95" name="Line 27"/>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35196" name="Rectangle 28"/>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35197" name="Rectangle 29"/>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35198" name="Text Box 30"/>
          <p:cNvSpPr txBox="1">
            <a:spLocks noChangeArrowheads="1"/>
          </p:cNvSpPr>
          <p:nvPr/>
        </p:nvSpPr>
        <p:spPr bwMode="auto">
          <a:xfrm>
            <a:off x="838200" y="5638800"/>
            <a:ext cx="2514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Thờ phượng</a:t>
            </a:r>
          </a:p>
        </p:txBody>
      </p:sp>
      <p:sp>
        <p:nvSpPr>
          <p:cNvPr id="135199" name="Line 31"/>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89468" name="Text Box 32"/>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FFFFFF"/>
                </a:solidFill>
                <a:latin typeface="Arial" charset="0"/>
              </a:rPr>
              <a:t>124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35172"/>
                                        </p:tgtEl>
                                        <p:attrNameLst>
                                          <p:attrName>style.visibility</p:attrName>
                                        </p:attrNameLst>
                                      </p:cBhvr>
                                      <p:to>
                                        <p:strVal val="visible"/>
                                      </p:to>
                                    </p:set>
                                    <p:animEffect transition="in" filter="dissolve">
                                      <p:cBhvr>
                                        <p:cTn id="7" dur="500"/>
                                        <p:tgtEl>
                                          <p:spTgt spid="135172"/>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135180"/>
                                        </p:tgtEl>
                                        <p:attrNameLst>
                                          <p:attrName>style.visibility</p:attrName>
                                        </p:attrNameLst>
                                      </p:cBhvr>
                                      <p:to>
                                        <p:strVal val="visible"/>
                                      </p:to>
                                    </p:set>
                                    <p:animEffect transition="in" filter="dissolve">
                                      <p:cBhvr>
                                        <p:cTn id="11" dur="500"/>
                                        <p:tgtEl>
                                          <p:spTgt spid="135180"/>
                                        </p:tgtEl>
                                      </p:cBhvr>
                                    </p:animEffect>
                                  </p:childTnLst>
                                </p:cTn>
                              </p:par>
                            </p:childTnLst>
                          </p:cTn>
                        </p:par>
                        <p:par>
                          <p:cTn id="12" fill="hold" nodeType="afterGroup">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135198"/>
                                        </p:tgtEl>
                                        <p:attrNameLst>
                                          <p:attrName>style.visibility</p:attrName>
                                        </p:attrNameLst>
                                      </p:cBhvr>
                                      <p:to>
                                        <p:strVal val="visible"/>
                                      </p:to>
                                    </p:set>
                                    <p:animEffect transition="in" filter="dissolve">
                                      <p:cBhvr>
                                        <p:cTn id="15" dur="500"/>
                                        <p:tgtEl>
                                          <p:spTgt spid="135198"/>
                                        </p:tgtEl>
                                      </p:cBhvr>
                                    </p:animEffect>
                                  </p:childTnLst>
                                </p:cTn>
                              </p:par>
                            </p:childTnLst>
                          </p:cTn>
                        </p:par>
                        <p:par>
                          <p:cTn id="16" fill="hold" nodeType="afterGroup">
                            <p:stCondLst>
                              <p:cond delay="9500"/>
                            </p:stCondLst>
                            <p:childTnLst>
                              <p:par>
                                <p:cTn id="17" presetID="9" presetClass="entr" presetSubtype="0" fill="hold" grpId="0" nodeType="afterEffect">
                                  <p:stCondLst>
                                    <p:cond delay="5000"/>
                                  </p:stCondLst>
                                  <p:childTnLst>
                                    <p:set>
                                      <p:cBhvr>
                                        <p:cTn id="18" dur="1" fill="hold">
                                          <p:stCondLst>
                                            <p:cond delay="0"/>
                                          </p:stCondLst>
                                        </p:cTn>
                                        <p:tgtEl>
                                          <p:spTgt spid="135181"/>
                                        </p:tgtEl>
                                        <p:attrNameLst>
                                          <p:attrName>style.visibility</p:attrName>
                                        </p:attrNameLst>
                                      </p:cBhvr>
                                      <p:to>
                                        <p:strVal val="visible"/>
                                      </p:to>
                                    </p:set>
                                    <p:animEffect transition="in" filter="dissolve">
                                      <p:cBhvr>
                                        <p:cTn id="19" dur="500"/>
                                        <p:tgtEl>
                                          <p:spTgt spid="135181"/>
                                        </p:tgtEl>
                                      </p:cBhvr>
                                    </p:animEffect>
                                  </p:childTnLst>
                                </p:cTn>
                              </p:par>
                            </p:childTnLst>
                          </p:cTn>
                        </p:par>
                        <p:par>
                          <p:cTn id="20" fill="hold" nodeType="afterGroup">
                            <p:stCondLst>
                              <p:cond delay="15000"/>
                            </p:stCondLst>
                            <p:childTnLst>
                              <p:par>
                                <p:cTn id="21" presetID="9" presetClass="entr" presetSubtype="0" fill="hold" grpId="0" nodeType="afterEffect">
                                  <p:stCondLst>
                                    <p:cond delay="2000"/>
                                  </p:stCondLst>
                                  <p:childTnLst>
                                    <p:set>
                                      <p:cBhvr>
                                        <p:cTn id="22" dur="1" fill="hold">
                                          <p:stCondLst>
                                            <p:cond delay="0"/>
                                          </p:stCondLst>
                                        </p:cTn>
                                        <p:tgtEl>
                                          <p:spTgt spid="135182"/>
                                        </p:tgtEl>
                                        <p:attrNameLst>
                                          <p:attrName>style.visibility</p:attrName>
                                        </p:attrNameLst>
                                      </p:cBhvr>
                                      <p:to>
                                        <p:strVal val="visible"/>
                                      </p:to>
                                    </p:set>
                                    <p:animEffect transition="in" filter="dissolve">
                                      <p:cBhvr>
                                        <p:cTn id="23" dur="500"/>
                                        <p:tgtEl>
                                          <p:spTgt spid="135182"/>
                                        </p:tgtEl>
                                      </p:cBhvr>
                                    </p:animEffect>
                                  </p:childTnLst>
                                </p:cTn>
                              </p:par>
                            </p:childTnLst>
                          </p:cTn>
                        </p:par>
                        <p:par>
                          <p:cTn id="24" fill="hold" nodeType="afterGroup">
                            <p:stCondLst>
                              <p:cond delay="17500"/>
                            </p:stCondLst>
                            <p:childTnLst>
                              <p:par>
                                <p:cTn id="25" presetID="9" presetClass="entr" presetSubtype="0" fill="hold" grpId="0" nodeType="afterEffect">
                                  <p:stCondLst>
                                    <p:cond delay="2000"/>
                                  </p:stCondLst>
                                  <p:childTnLst>
                                    <p:set>
                                      <p:cBhvr>
                                        <p:cTn id="26" dur="1" fill="hold">
                                          <p:stCondLst>
                                            <p:cond delay="0"/>
                                          </p:stCondLst>
                                        </p:cTn>
                                        <p:tgtEl>
                                          <p:spTgt spid="135183"/>
                                        </p:tgtEl>
                                        <p:attrNameLst>
                                          <p:attrName>style.visibility</p:attrName>
                                        </p:attrNameLst>
                                      </p:cBhvr>
                                      <p:to>
                                        <p:strVal val="visible"/>
                                      </p:to>
                                    </p:set>
                                    <p:animEffect transition="in" filter="dissolve">
                                      <p:cBhvr>
                                        <p:cTn id="27" dur="500"/>
                                        <p:tgtEl>
                                          <p:spTgt spid="135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autoUpdateAnimBg="0"/>
      <p:bldP spid="135180" grpId="0" autoUpdateAnimBg="0"/>
      <p:bldP spid="135181" grpId="0" autoUpdateAnimBg="0"/>
      <p:bldP spid="135182" grpId="0" autoUpdateAnimBg="0"/>
      <p:bldP spid="135183" grpId="0" autoUpdateAnimBg="0"/>
      <p:bldP spid="13519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Rectangle 3"/>
          <p:cNvSpPr>
            <a:spLocks noGrp="1" noChangeArrowheads="1"/>
          </p:cNvSpPr>
          <p:nvPr>
            <p:ph type="title" idx="4294967295"/>
          </p:nvPr>
        </p:nvSpPr>
        <p:spPr>
          <a:xfrm>
            <a:off x="6019800" y="-152400"/>
            <a:ext cx="3124200" cy="2971800"/>
          </a:xfrm>
        </p:spPr>
        <p:txBody>
          <a:bodyPr/>
          <a:lstStyle/>
          <a:p>
            <a:pPr eaLnBrk="1" hangingPunct="1"/>
            <a:r>
              <a:rPr lang="en-US" sz="4000" b="1">
                <a:latin typeface="Arial" charset="0"/>
                <a:ea typeface="ＭＳ Ｐゴシック" charset="0"/>
              </a:rPr>
              <a:t>Đền tạm và Sân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568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 typeface="Times" charset="0"/>
              <a:buNone/>
              <a:defRPr/>
            </a:pPr>
            <a:r>
              <a:rPr lang="en-US" sz="3600" b="1" smtClean="0">
                <a:solidFill>
                  <a:schemeClr val="bg1"/>
                </a:solidFill>
                <a:latin typeface="Times New Roman" charset="0"/>
              </a:rPr>
              <a:t> </a:t>
            </a:r>
            <a:r>
              <a:rPr lang="en-US" sz="3200" b="1" smtClean="0">
                <a:solidFill>
                  <a:schemeClr val="bg1"/>
                </a:solidFill>
                <a:latin typeface="Times New Roman" charset="0"/>
              </a:rPr>
              <a:t>Của lễ toàn thiêu</a:t>
            </a:r>
          </a:p>
          <a:p>
            <a:pPr algn="l" eaLnBrk="1" hangingPunct="1">
              <a:spcBef>
                <a:spcPct val="50000"/>
              </a:spcBef>
              <a:buFont typeface="Times" charset="0"/>
              <a:buNone/>
              <a:defRPr/>
            </a:pPr>
            <a:r>
              <a:rPr lang="en-US" sz="3200" b="1" smtClean="0">
                <a:solidFill>
                  <a:schemeClr val="bg1"/>
                </a:solidFill>
                <a:latin typeface="Times New Roman" charset="0"/>
              </a:rPr>
              <a:t> Của lễ chay</a:t>
            </a:r>
          </a:p>
          <a:p>
            <a:pPr algn="l" eaLnBrk="1" hangingPunct="1">
              <a:spcBef>
                <a:spcPct val="50000"/>
              </a:spcBef>
              <a:buFont typeface="Times" charset="0"/>
              <a:buNone/>
              <a:defRPr/>
            </a:pPr>
            <a:r>
              <a:rPr lang="en-US" sz="3200" b="1" smtClean="0">
                <a:solidFill>
                  <a:schemeClr val="bg1"/>
                </a:solidFill>
                <a:latin typeface="Times New Roman" charset="0"/>
              </a:rPr>
              <a:t> Của lễ thù ân</a:t>
            </a:r>
          </a:p>
          <a:p>
            <a:pPr algn="l" eaLnBrk="1" hangingPunct="1">
              <a:spcBef>
                <a:spcPct val="50000"/>
              </a:spcBef>
              <a:buFont typeface="Times" charset="0"/>
              <a:buNone/>
              <a:defRPr/>
            </a:pPr>
            <a:r>
              <a:rPr lang="en-US" sz="3200" b="1" smtClean="0">
                <a:solidFill>
                  <a:schemeClr val="bg1"/>
                </a:solidFill>
                <a:latin typeface="Times New Roman" charset="0"/>
              </a:rPr>
              <a:t> Của lễ chuộc tội       </a:t>
            </a:r>
          </a:p>
          <a:p>
            <a:pPr algn="l" eaLnBrk="1" hangingPunct="1">
              <a:spcBef>
                <a:spcPct val="50000"/>
              </a:spcBef>
              <a:buFont typeface="Times" charset="0"/>
              <a:buNone/>
              <a:defRPr/>
            </a:pPr>
            <a:r>
              <a:rPr lang="en-US" sz="3200" b="1" smtClean="0">
                <a:solidFill>
                  <a:schemeClr val="bg1"/>
                </a:solidFill>
                <a:latin typeface="Times New Roman" charset="0"/>
              </a:rPr>
              <a:t> Của lễ chuộc sự mắc lỗi</a:t>
            </a:r>
          </a:p>
        </p:txBody>
      </p:sp>
      <p:sp>
        <p:nvSpPr>
          <p:cNvPr id="770052"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34" charset="0"/>
                <a:ea typeface="+mn-ea"/>
                <a:cs typeface="Times New Roman" pitchFamily="18" charset="0"/>
              </a:rPr>
              <a:t>128</a:t>
            </a:r>
          </a:p>
        </p:txBody>
      </p:sp>
      <p:sp>
        <p:nvSpPr>
          <p:cNvPr id="770053" name="Text Box 5"/>
          <p:cNvSpPr txBox="1">
            <a:spLocks noChangeArrowheads="1"/>
          </p:cNvSpPr>
          <p:nvPr/>
        </p:nvSpPr>
        <p:spPr bwMode="auto">
          <a:xfrm>
            <a:off x="6229350" y="2057400"/>
            <a:ext cx="1951038" cy="549275"/>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defRPr/>
            </a:pPr>
            <a:r>
              <a:rPr lang="en-US" sz="3600" b="1" smtClean="0">
                <a:solidFill>
                  <a:schemeClr val="bg1"/>
                </a:solidFill>
                <a:latin typeface="Times New Roman" charset="0"/>
              </a:rPr>
              <a:t>Sự hiến tế</a:t>
            </a:r>
          </a:p>
        </p:txBody>
      </p:sp>
      <p:sp>
        <p:nvSpPr>
          <p:cNvPr id="770054" name="Text Box 6"/>
          <p:cNvSpPr txBox="1">
            <a:spLocks noChangeArrowheads="1"/>
          </p:cNvSpPr>
          <p:nvPr/>
        </p:nvSpPr>
        <p:spPr bwMode="auto">
          <a:xfrm>
            <a:off x="5924550" y="4114800"/>
            <a:ext cx="1892300" cy="549275"/>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defRPr/>
            </a:pPr>
            <a:r>
              <a:rPr lang="en-US" sz="3600" b="1" smtClean="0">
                <a:solidFill>
                  <a:schemeClr val="bg1"/>
                </a:solidFill>
                <a:latin typeface="Times New Roman" charset="0"/>
              </a:rPr>
              <a:t>Làm sạch</a:t>
            </a: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770057" name="Text Box 9"/>
          <p:cNvSpPr txBox="1">
            <a:spLocks noChangeArrowheads="1"/>
          </p:cNvSpPr>
          <p:nvPr/>
        </p:nvSpPr>
        <p:spPr bwMode="auto">
          <a:xfrm>
            <a:off x="6126163" y="2667000"/>
            <a:ext cx="2276475" cy="549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buFontTx/>
              <a:buChar char="•"/>
              <a:defRPr/>
            </a:pPr>
            <a:r>
              <a:rPr lang="en-US" sz="3600" b="1" smtClean="0">
                <a:solidFill>
                  <a:schemeClr val="bg1"/>
                </a:solidFill>
                <a:latin typeface="Times New Roman" charset="0"/>
              </a:rPr>
              <a:t>Tự nguyện</a:t>
            </a:r>
          </a:p>
        </p:txBody>
      </p:sp>
      <p:sp>
        <p:nvSpPr>
          <p:cNvPr id="770058" name="Text Box 10"/>
          <p:cNvSpPr txBox="1">
            <a:spLocks noChangeArrowheads="1"/>
          </p:cNvSpPr>
          <p:nvPr/>
        </p:nvSpPr>
        <p:spPr bwMode="auto">
          <a:xfrm>
            <a:off x="6318250" y="4724400"/>
            <a:ext cx="2052638" cy="549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buFontTx/>
              <a:buChar char="•"/>
              <a:defRPr/>
            </a:pPr>
            <a:r>
              <a:rPr lang="en-US" sz="3600" b="1" smtClean="0">
                <a:solidFill>
                  <a:schemeClr val="bg1"/>
                </a:solidFill>
                <a:latin typeface="Times New Roman" charset="0"/>
              </a:rPr>
              <a:t>Bổn phận</a:t>
            </a:r>
          </a:p>
        </p:txBody>
      </p:sp>
      <p:sp>
        <p:nvSpPr>
          <p:cNvPr id="770059" name="Rectangle 11"/>
          <p:cNvSpPr>
            <a:spLocks noGrp="1" noChangeArrowheads="1"/>
          </p:cNvSpPr>
          <p:nvPr>
            <p:ph type="title" idx="4294967295"/>
          </p:nvPr>
        </p:nvSpPr>
        <p:spPr>
          <a:xfrm>
            <a:off x="685800" y="288925"/>
            <a:ext cx="7772400" cy="64135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latin typeface="Arial" charset="0"/>
                <a:ea typeface="ＭＳ Ｐゴシック" charset="0"/>
              </a:rPr>
              <a:t>Các của lễ trong Lê-vi  1-7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Israel 007"/>
          <p:cNvPicPr>
            <a:picLocks noChangeAspect="1" noChangeArrowheads="1"/>
          </p:cNvPicPr>
          <p:nvPr/>
        </p:nvPicPr>
        <p:blipFill>
          <a:blip r:embed="rId3">
            <a:lum bright="-30000" contrast="12000"/>
            <a:extLst>
              <a:ext uri="{28A0092B-C50C-407E-A947-70E740481C1C}">
                <a14:useLocalDpi xmlns:a14="http://schemas.microsoft.com/office/drawing/2010/main" val="0"/>
              </a:ext>
            </a:extLst>
          </a:blip>
          <a:srcRect l="10811" b="184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2099" name="Text Box 3"/>
          <p:cNvSpPr txBox="1">
            <a:spLocks noChangeArrowheads="1"/>
          </p:cNvSpPr>
          <p:nvPr/>
        </p:nvSpPr>
        <p:spPr bwMode="auto">
          <a:xfrm>
            <a:off x="457200" y="1355725"/>
            <a:ext cx="8507413" cy="29575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200" b="1" smtClean="0">
                <a:solidFill>
                  <a:schemeClr val="bg1"/>
                </a:solidFill>
                <a:latin typeface="Times New Roman" charset="0"/>
              </a:rPr>
              <a:t>Tinh sạch = đời sống, sức khỏe, thánh khiết</a:t>
            </a:r>
          </a:p>
          <a:p>
            <a:pPr algn="l" eaLnBrk="1" hangingPunct="1">
              <a:spcBef>
                <a:spcPct val="50000"/>
              </a:spcBef>
              <a:buFontTx/>
              <a:buChar char="•"/>
              <a:defRPr/>
            </a:pPr>
            <a:r>
              <a:rPr lang="en-US" sz="3200" b="1" smtClean="0">
                <a:solidFill>
                  <a:schemeClr val="bg1"/>
                </a:solidFill>
                <a:latin typeface="Times New Roman" charset="0"/>
              </a:rPr>
              <a:t>Không tinh sạch = sự chết, bệnh tật, ô uế</a:t>
            </a:r>
          </a:p>
          <a:p>
            <a:pPr algn="l" eaLnBrk="1" hangingPunct="1">
              <a:spcBef>
                <a:spcPct val="50000"/>
              </a:spcBef>
              <a:buFontTx/>
              <a:buChar char="•"/>
              <a:defRPr/>
            </a:pPr>
            <a:r>
              <a:rPr lang="en-US" sz="3200" b="1" smtClean="0">
                <a:solidFill>
                  <a:schemeClr val="bg1"/>
                </a:solidFill>
                <a:latin typeface="Times New Roman" charset="0"/>
              </a:rPr>
              <a:t>Sự biệt riêng và địa vị đặc biệt</a:t>
            </a:r>
          </a:p>
          <a:p>
            <a:pPr algn="l" eaLnBrk="1" hangingPunct="1">
              <a:spcBef>
                <a:spcPct val="50000"/>
              </a:spcBef>
              <a:buFontTx/>
              <a:buChar char="•"/>
              <a:defRPr/>
            </a:pPr>
            <a:endParaRPr lang="en-US" sz="4000" b="1" u="sng" smtClean="0">
              <a:solidFill>
                <a:schemeClr val="bg1"/>
              </a:solidFill>
              <a:latin typeface="Times New Roman" charset="0"/>
            </a:endParaRPr>
          </a:p>
        </p:txBody>
      </p:sp>
      <p:sp>
        <p:nvSpPr>
          <p:cNvPr id="772101" name="Rectangle 5"/>
          <p:cNvSpPr>
            <a:spLocks noGrp="1" noChangeArrowheads="1"/>
          </p:cNvSpPr>
          <p:nvPr>
            <p:ph type="title" idx="4294967295"/>
          </p:nvPr>
        </p:nvSpPr>
        <p:spPr>
          <a:xfrm>
            <a:off x="685800" y="2286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Arial" charset="0"/>
                <a:ea typeface="ＭＳ Ｐゴシック" charset="0"/>
              </a:rPr>
              <a:t>Tinh sạch và không tinh sạch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72099">
                                            <p:txEl>
                                              <p:pRg st="0" end="0"/>
                                            </p:txEl>
                                          </p:spTgt>
                                        </p:tgtEl>
                                        <p:attrNameLst>
                                          <p:attrName>style.visibility</p:attrName>
                                        </p:attrNameLst>
                                      </p:cBhvr>
                                      <p:to>
                                        <p:strVal val="visible"/>
                                      </p:to>
                                    </p:set>
                                    <p:animEffect transition="in" filter="dissolve">
                                      <p:cBhvr>
                                        <p:cTn id="7" dur="75"/>
                                        <p:tgtEl>
                                          <p:spTgt spid="772099">
                                            <p:txEl>
                                              <p:pRg st="0" end="0"/>
                                            </p:txEl>
                                          </p:spTgt>
                                        </p:tgtEl>
                                      </p:cBhvr>
                                    </p:animEffect>
                                  </p:childTnLst>
                                </p:cTn>
                              </p:par>
                            </p:childTnLst>
                          </p:cTn>
                        </p:par>
                        <p:par>
                          <p:cTn id="8" fill="hold" nodeType="afterGroup">
                            <p:stCondLst>
                              <p:cond delay="46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772099">
                                            <p:txEl>
                                              <p:pRg st="1" end="1"/>
                                            </p:txEl>
                                          </p:spTgt>
                                        </p:tgtEl>
                                        <p:attrNameLst>
                                          <p:attrName>style.visibility</p:attrName>
                                        </p:attrNameLst>
                                      </p:cBhvr>
                                      <p:to>
                                        <p:strVal val="visible"/>
                                      </p:to>
                                    </p:set>
                                    <p:animEffect transition="in" filter="dissolve">
                                      <p:cBhvr>
                                        <p:cTn id="11" dur="75"/>
                                        <p:tgtEl>
                                          <p:spTgt spid="772099">
                                            <p:txEl>
                                              <p:pRg st="1" end="1"/>
                                            </p:txEl>
                                          </p:spTgt>
                                        </p:tgtEl>
                                      </p:cBhvr>
                                    </p:animEffect>
                                  </p:childTnLst>
                                </p:cTn>
                              </p:par>
                            </p:childTnLst>
                          </p:cTn>
                        </p:par>
                        <p:par>
                          <p:cTn id="12" fill="hold" nodeType="afterGroup">
                            <p:stCondLst>
                              <p:cond delay="902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72099">
                                            <p:txEl>
                                              <p:pRg st="2" end="2"/>
                                            </p:txEl>
                                          </p:spTgt>
                                        </p:tgtEl>
                                        <p:attrNameLst>
                                          <p:attrName>style.visibility</p:attrName>
                                        </p:attrNameLst>
                                      </p:cBhvr>
                                      <p:to>
                                        <p:strVal val="visible"/>
                                      </p:to>
                                    </p:set>
                                    <p:animEffect transition="in" filter="dissolve">
                                      <p:cBhvr>
                                        <p:cTn id="15" dur="75"/>
                                        <p:tgtEl>
                                          <p:spTgt spid="77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build="p" autoUpdateAnimBg="0" advAuto="2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4147" name="Text Box 3"/>
          <p:cNvSpPr txBox="1">
            <a:spLocks noChangeArrowheads="1"/>
          </p:cNvSpPr>
          <p:nvPr/>
        </p:nvSpPr>
        <p:spPr bwMode="auto">
          <a:xfrm>
            <a:off x="533400" y="1273175"/>
            <a:ext cx="7924800" cy="3568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 typeface="Times" charset="0"/>
              <a:buNone/>
              <a:defRPr/>
            </a:pPr>
            <a:r>
              <a:rPr lang="en-US" sz="3600" b="1" smtClean="0">
                <a:solidFill>
                  <a:schemeClr val="bg1"/>
                </a:solidFill>
                <a:latin typeface="Times New Roman" charset="0"/>
              </a:rPr>
              <a:t> </a:t>
            </a:r>
            <a:r>
              <a:rPr lang="en-US" sz="3200" b="1" smtClean="0">
                <a:solidFill>
                  <a:schemeClr val="bg1"/>
                </a:solidFill>
                <a:latin typeface="Times New Roman" charset="0"/>
              </a:rPr>
              <a:t>Của lễ toàn thiêu          1</a:t>
            </a:r>
          </a:p>
          <a:p>
            <a:pPr algn="l" eaLnBrk="1" hangingPunct="1">
              <a:spcBef>
                <a:spcPct val="50000"/>
              </a:spcBef>
              <a:buFont typeface="Times" charset="0"/>
              <a:buNone/>
              <a:defRPr/>
            </a:pPr>
            <a:r>
              <a:rPr lang="en-US" sz="3200" b="1" smtClean="0">
                <a:solidFill>
                  <a:schemeClr val="bg1"/>
                </a:solidFill>
                <a:latin typeface="Times New Roman" charset="0"/>
              </a:rPr>
              <a:t> Của lễ chay                   2</a:t>
            </a:r>
          </a:p>
          <a:p>
            <a:pPr algn="l" eaLnBrk="1" hangingPunct="1">
              <a:spcBef>
                <a:spcPct val="50000"/>
              </a:spcBef>
              <a:buFont typeface="Times" charset="0"/>
              <a:buNone/>
              <a:defRPr/>
            </a:pPr>
            <a:r>
              <a:rPr lang="en-US" sz="3200" b="1" smtClean="0">
                <a:solidFill>
                  <a:schemeClr val="bg1"/>
                </a:solidFill>
                <a:latin typeface="Times New Roman" charset="0"/>
              </a:rPr>
              <a:t> Của lễ thù ân                3</a:t>
            </a:r>
          </a:p>
          <a:p>
            <a:pPr algn="l" eaLnBrk="1" hangingPunct="1">
              <a:spcBef>
                <a:spcPct val="50000"/>
              </a:spcBef>
              <a:buFont typeface="Times" charset="0"/>
              <a:buNone/>
              <a:defRPr/>
            </a:pPr>
            <a:r>
              <a:rPr lang="en-US" sz="3200" b="1" smtClean="0">
                <a:solidFill>
                  <a:schemeClr val="bg1"/>
                </a:solidFill>
                <a:latin typeface="Times New Roman" charset="0"/>
              </a:rPr>
              <a:t> Của lễ chuộc tội       4:1-5:13</a:t>
            </a:r>
          </a:p>
          <a:p>
            <a:pPr algn="l" eaLnBrk="1" hangingPunct="1">
              <a:spcBef>
                <a:spcPct val="50000"/>
              </a:spcBef>
              <a:buFont typeface="Times" charset="0"/>
              <a:buNone/>
              <a:defRPr/>
            </a:pPr>
            <a:r>
              <a:rPr lang="en-US" sz="3200" b="1" smtClean="0">
                <a:solidFill>
                  <a:schemeClr val="bg1"/>
                </a:solidFill>
                <a:latin typeface="Times New Roman" charset="0"/>
              </a:rPr>
              <a:t> Của lễ chuộc sự mắc lỗi 5:14-6:7</a:t>
            </a:r>
          </a:p>
        </p:txBody>
      </p:sp>
      <p:sp>
        <p:nvSpPr>
          <p:cNvPr id="774148" name="Text Box 4"/>
          <p:cNvSpPr txBox="1">
            <a:spLocks noChangeArrowheads="1"/>
          </p:cNvSpPr>
          <p:nvPr/>
        </p:nvSpPr>
        <p:spPr bwMode="auto">
          <a:xfrm>
            <a:off x="7165975" y="1319213"/>
            <a:ext cx="2590800" cy="50625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algn="l" eaLnBrk="1" hangingPunct="1">
              <a:spcBef>
                <a:spcPct val="50000"/>
              </a:spcBef>
              <a:defRPr/>
            </a:pPr>
            <a:r>
              <a:rPr lang="en-US" sz="3200" b="1">
                <a:solidFill>
                  <a:schemeClr val="bg1"/>
                </a:solidFill>
                <a:latin typeface="Times New Roman" pitchFamily="18" charset="0"/>
                <a:ea typeface="+mn-ea"/>
                <a:cs typeface="Times New Roman" pitchFamily="18" charset="0"/>
              </a:rPr>
              <a:t>6:8-13</a:t>
            </a:r>
          </a:p>
          <a:p>
            <a:pPr marL="461963" indent="-461963" algn="l" eaLnBrk="1" hangingPunct="1">
              <a:spcBef>
                <a:spcPct val="50000"/>
              </a:spcBef>
              <a:defRPr/>
            </a:pPr>
            <a:r>
              <a:rPr lang="en-US" sz="3200" b="1">
                <a:solidFill>
                  <a:schemeClr val="bg1"/>
                </a:solidFill>
                <a:latin typeface="Times New Roman" pitchFamily="18" charset="0"/>
                <a:ea typeface="+mn-ea"/>
                <a:cs typeface="Times New Roman" pitchFamily="18" charset="0"/>
              </a:rPr>
              <a:t>6:14-23</a:t>
            </a:r>
          </a:p>
          <a:p>
            <a:pPr marL="461963" indent="-461963" algn="l" eaLnBrk="1" hangingPunct="1">
              <a:spcBef>
                <a:spcPct val="50000"/>
              </a:spcBef>
              <a:defRPr/>
            </a:pPr>
            <a:endParaRPr lang="en-US" sz="3200" b="1">
              <a:solidFill>
                <a:schemeClr val="bg1"/>
              </a:solidFill>
              <a:latin typeface="Times New Roman" pitchFamily="18" charset="0"/>
              <a:ea typeface="+mn-ea"/>
              <a:cs typeface="Times New Roman" pitchFamily="18" charset="0"/>
            </a:endParaRPr>
          </a:p>
          <a:p>
            <a:pPr marL="461963" indent="-461963" algn="l" eaLnBrk="1" hangingPunct="1">
              <a:spcBef>
                <a:spcPct val="50000"/>
              </a:spcBef>
              <a:defRPr/>
            </a:pPr>
            <a:r>
              <a:rPr lang="en-US" sz="3200" b="1">
                <a:solidFill>
                  <a:schemeClr val="bg1"/>
                </a:solidFill>
                <a:latin typeface="Times New Roman" pitchFamily="18" charset="0"/>
                <a:ea typeface="+mn-ea"/>
                <a:cs typeface="Times New Roman" pitchFamily="18" charset="0"/>
              </a:rPr>
              <a:t>6:24-30</a:t>
            </a:r>
          </a:p>
          <a:p>
            <a:pPr marL="461963" indent="-461963" algn="l" eaLnBrk="1" hangingPunct="1">
              <a:spcBef>
                <a:spcPct val="50000"/>
              </a:spcBef>
              <a:defRPr/>
            </a:pPr>
            <a:r>
              <a:rPr lang="en-US" sz="3200" b="1">
                <a:solidFill>
                  <a:schemeClr val="bg1"/>
                </a:solidFill>
                <a:latin typeface="Times New Roman" pitchFamily="18" charset="0"/>
                <a:ea typeface="+mn-ea"/>
                <a:cs typeface="Times New Roman" pitchFamily="18" charset="0"/>
              </a:rPr>
              <a:t>7:1-10</a:t>
            </a:r>
          </a:p>
          <a:p>
            <a:pPr marL="461963" indent="-461963" algn="l" eaLnBrk="1" hangingPunct="1">
              <a:spcBef>
                <a:spcPct val="50000"/>
              </a:spcBef>
              <a:defRPr/>
            </a:pPr>
            <a:endParaRPr lang="en-US" sz="3200" b="1">
              <a:solidFill>
                <a:schemeClr val="bg1"/>
              </a:solidFill>
              <a:latin typeface="Times New Roman" pitchFamily="18" charset="0"/>
              <a:ea typeface="+mn-ea"/>
              <a:cs typeface="Times New Roman" pitchFamily="18" charset="0"/>
            </a:endParaRPr>
          </a:p>
          <a:p>
            <a:pPr marL="461963" indent="-461963" algn="ctr" eaLnBrk="1" hangingPunct="1">
              <a:spcBef>
                <a:spcPct val="50000"/>
              </a:spcBef>
              <a:defRPr/>
            </a:pPr>
            <a:endParaRPr lang="en-US" sz="3600" b="1">
              <a:solidFill>
                <a:schemeClr val="bg1"/>
              </a:solidFill>
              <a:latin typeface="Times New Roman" pitchFamily="18" charset="0"/>
              <a:ea typeface="+mn-ea"/>
              <a:cs typeface="Times New Roman" pitchFamily="18" charset="0"/>
            </a:endParaRPr>
          </a:p>
        </p:txBody>
      </p:sp>
      <p:sp>
        <p:nvSpPr>
          <p:cNvPr id="774149" name="Text Box 5"/>
          <p:cNvSpPr txBox="1">
            <a:spLocks noChangeArrowheads="1"/>
          </p:cNvSpPr>
          <p:nvPr/>
        </p:nvSpPr>
        <p:spPr bwMode="auto">
          <a:xfrm>
            <a:off x="6824663" y="2852738"/>
            <a:ext cx="235585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algn="l" eaLnBrk="1" hangingPunct="1">
              <a:spcBef>
                <a:spcPct val="50000"/>
              </a:spcBef>
              <a:defRPr/>
            </a:pPr>
            <a:r>
              <a:rPr lang="en-US" sz="3200" b="1">
                <a:solidFill>
                  <a:schemeClr val="bg1"/>
                </a:solidFill>
                <a:latin typeface="Times New Roman" pitchFamily="18" charset="0"/>
                <a:ea typeface="+mn-ea"/>
                <a:cs typeface="Times New Roman" pitchFamily="18" charset="0"/>
              </a:rPr>
              <a:t>7:11-38</a:t>
            </a:r>
          </a:p>
        </p:txBody>
      </p:sp>
      <p:sp>
        <p:nvSpPr>
          <p:cNvPr id="774150" name="Text Box 6"/>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34" charset="0"/>
                <a:ea typeface="+mn-ea"/>
                <a:cs typeface="Times New Roman" pitchFamily="18" charset="0"/>
              </a:rPr>
              <a:t>128</a:t>
            </a:r>
          </a:p>
        </p:txBody>
      </p:sp>
      <p:sp>
        <p:nvSpPr>
          <p:cNvPr id="774151" name="Oval 7"/>
          <p:cNvSpPr>
            <a:spLocks noChangeArrowheads="1"/>
          </p:cNvSpPr>
          <p:nvPr/>
        </p:nvSpPr>
        <p:spPr bwMode="auto">
          <a:xfrm>
            <a:off x="3924300" y="1066800"/>
            <a:ext cx="2209800" cy="4876800"/>
          </a:xfrm>
          <a:prstGeom prst="ellipse">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774152" name="Oval 8"/>
          <p:cNvSpPr>
            <a:spLocks noChangeArrowheads="1"/>
          </p:cNvSpPr>
          <p:nvPr/>
        </p:nvSpPr>
        <p:spPr bwMode="auto">
          <a:xfrm>
            <a:off x="6683375" y="1066800"/>
            <a:ext cx="2209800" cy="4876800"/>
          </a:xfrm>
          <a:prstGeom prst="ellipse">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774153" name="Text Box 9"/>
          <p:cNvSpPr txBox="1">
            <a:spLocks noChangeArrowheads="1"/>
          </p:cNvSpPr>
          <p:nvPr/>
        </p:nvSpPr>
        <p:spPr bwMode="auto">
          <a:xfrm>
            <a:off x="3935413" y="5865813"/>
            <a:ext cx="2120900" cy="549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defRPr/>
            </a:pPr>
            <a:r>
              <a:rPr lang="en-US" sz="3600" b="1" smtClean="0">
                <a:solidFill>
                  <a:srgbClr val="FF0000"/>
                </a:solidFill>
                <a:latin typeface="Times New Roman" charset="0"/>
              </a:rPr>
              <a:t>Dân chúng</a:t>
            </a:r>
          </a:p>
        </p:txBody>
      </p:sp>
      <p:sp>
        <p:nvSpPr>
          <p:cNvPr id="774154" name="Text Box 10"/>
          <p:cNvSpPr txBox="1">
            <a:spLocks noChangeArrowheads="1"/>
          </p:cNvSpPr>
          <p:nvPr/>
        </p:nvSpPr>
        <p:spPr bwMode="auto">
          <a:xfrm>
            <a:off x="6711950" y="5937250"/>
            <a:ext cx="1930400" cy="549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defRPr/>
            </a:pPr>
            <a:r>
              <a:rPr lang="en-US" sz="3600" b="1" smtClean="0">
                <a:solidFill>
                  <a:srgbClr val="FF0000"/>
                </a:solidFill>
                <a:latin typeface="Times New Roman" charset="0"/>
              </a:rPr>
              <a:t>Thầy tế lễ</a:t>
            </a:r>
          </a:p>
        </p:txBody>
      </p:sp>
      <p:sp>
        <p:nvSpPr>
          <p:cNvPr id="774155" name="Rectangle 11"/>
          <p:cNvSpPr>
            <a:spLocks noGrp="1" noChangeArrowheads="1"/>
          </p:cNvSpPr>
          <p:nvPr>
            <p:ph type="title" idx="4294967295"/>
          </p:nvPr>
        </p:nvSpPr>
        <p:spPr>
          <a:xfrm>
            <a:off x="685800" y="304800"/>
            <a:ext cx="7772400" cy="609600"/>
          </a:xfrm>
          <a:effectLst>
            <a:outerShdw blurRad="63500" dist="35921" dir="2700000" algn="ctr" rotWithShape="0">
              <a:schemeClr val="tx1">
                <a:alpha val="74997"/>
              </a:schemeClr>
            </a:outerShdw>
          </a:effectLst>
        </p:spPr>
        <p:txBody>
          <a:bodyPr/>
          <a:lstStyle/>
          <a:p>
            <a:pPr eaLnBrk="1" hangingPunct="1">
              <a:defRPr/>
            </a:pPr>
            <a:r>
              <a:rPr lang="en-US" sz="3600" b="1">
                <a:solidFill>
                  <a:schemeClr val="bg1"/>
                </a:solidFill>
                <a:latin typeface="Arial" charset="0"/>
                <a:ea typeface="ＭＳ Ｐゴシック" charset="0"/>
              </a:rPr>
              <a:t>Các của lễ trong Lê-vi 1-7</a:t>
            </a:r>
            <a:endParaRPr lang="en-US" sz="4000">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74147"/>
                                        </p:tgtEl>
                                        <p:attrNameLst>
                                          <p:attrName>style.visibility</p:attrName>
                                        </p:attrNameLst>
                                      </p:cBhvr>
                                      <p:to>
                                        <p:strVal val="visible"/>
                                      </p:to>
                                    </p:set>
                                    <p:animEffect transition="in" filter="dissolve">
                                      <p:cBhvr>
                                        <p:cTn id="7" dur="75"/>
                                        <p:tgtEl>
                                          <p:spTgt spid="774147"/>
                                        </p:tgtEl>
                                      </p:cBhvr>
                                    </p:animEffect>
                                  </p:childTnLst>
                                </p:cTn>
                              </p:par>
                            </p:childTnLst>
                          </p:cTn>
                        </p:par>
                        <p:par>
                          <p:cTn id="8" fill="hold" nodeType="afterGroup">
                            <p:stCondLst>
                              <p:cond delay="9225"/>
                            </p:stCondLst>
                            <p:childTnLst>
                              <p:par>
                                <p:cTn id="9" presetID="9" presetClass="entr" presetSubtype="0" fill="hold" grpId="0" nodeType="afterEffect">
                                  <p:stCondLst>
                                    <p:cond delay="6000"/>
                                  </p:stCondLst>
                                  <p:iterate type="lt">
                                    <p:tmPct val="100000"/>
                                  </p:iterate>
                                  <p:childTnLst>
                                    <p:set>
                                      <p:cBhvr>
                                        <p:cTn id="10" dur="1" fill="hold">
                                          <p:stCondLst>
                                            <p:cond delay="0"/>
                                          </p:stCondLst>
                                        </p:cTn>
                                        <p:tgtEl>
                                          <p:spTgt spid="774148"/>
                                        </p:tgtEl>
                                        <p:attrNameLst>
                                          <p:attrName>style.visibility</p:attrName>
                                        </p:attrNameLst>
                                      </p:cBhvr>
                                      <p:to>
                                        <p:strVal val="visible"/>
                                      </p:to>
                                    </p:set>
                                    <p:animEffect transition="in" filter="dissolve">
                                      <p:cBhvr>
                                        <p:cTn id="11" dur="75"/>
                                        <p:tgtEl>
                                          <p:spTgt spid="774148"/>
                                        </p:tgtEl>
                                      </p:cBhvr>
                                    </p:animEffect>
                                  </p:childTnLst>
                                </p:cTn>
                              </p:par>
                            </p:childTnLst>
                          </p:cTn>
                        </p:par>
                        <p:par>
                          <p:cTn id="12" fill="hold" nodeType="afterGroup">
                            <p:stCondLst>
                              <p:cond delay="17175"/>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774149"/>
                                        </p:tgtEl>
                                        <p:attrNameLst>
                                          <p:attrName>style.visibility</p:attrName>
                                        </p:attrNameLst>
                                      </p:cBhvr>
                                      <p:to>
                                        <p:strVal val="visible"/>
                                      </p:to>
                                    </p:set>
                                    <p:animEffect transition="in" filter="dissolve">
                                      <p:cBhvr>
                                        <p:cTn id="15" dur="75"/>
                                        <p:tgtEl>
                                          <p:spTgt spid="7741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74151"/>
                                        </p:tgtEl>
                                        <p:attrNameLst>
                                          <p:attrName>style.visibility</p:attrName>
                                        </p:attrNameLst>
                                      </p:cBhvr>
                                      <p:to>
                                        <p:strVal val="visible"/>
                                      </p:to>
                                    </p:set>
                                    <p:animEffect transition="in" filter="dissolve">
                                      <p:cBhvr>
                                        <p:cTn id="20" dur="500"/>
                                        <p:tgtEl>
                                          <p:spTgt spid="7741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74152"/>
                                        </p:tgtEl>
                                        <p:attrNameLst>
                                          <p:attrName>style.visibility</p:attrName>
                                        </p:attrNameLst>
                                      </p:cBhvr>
                                      <p:to>
                                        <p:strVal val="visible"/>
                                      </p:to>
                                    </p:set>
                                    <p:animEffect transition="in" filter="dissolve">
                                      <p:cBhvr>
                                        <p:cTn id="25" dur="500"/>
                                        <p:tgtEl>
                                          <p:spTgt spid="7741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74153"/>
                                        </p:tgtEl>
                                        <p:attrNameLst>
                                          <p:attrName>style.visibility</p:attrName>
                                        </p:attrNameLst>
                                      </p:cBhvr>
                                      <p:to>
                                        <p:strVal val="visible"/>
                                      </p:to>
                                    </p:set>
                                    <p:animEffect transition="in" filter="dissolve">
                                      <p:cBhvr>
                                        <p:cTn id="30" dur="500"/>
                                        <p:tgtEl>
                                          <p:spTgt spid="77415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74154"/>
                                        </p:tgtEl>
                                        <p:attrNameLst>
                                          <p:attrName>style.visibility</p:attrName>
                                        </p:attrNameLst>
                                      </p:cBhvr>
                                      <p:to>
                                        <p:strVal val="visible"/>
                                      </p:to>
                                    </p:set>
                                    <p:animEffect transition="in" filter="dissolve">
                                      <p:cBhvr>
                                        <p:cTn id="35" dur="500"/>
                                        <p:tgtEl>
                                          <p:spTgt spid="77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7" grpId="0" autoUpdateAnimBg="0"/>
      <p:bldP spid="774148" grpId="0" autoUpdateAnimBg="0"/>
      <p:bldP spid="774149" grpId="0" autoUpdateAnimBg="0"/>
      <p:bldP spid="774151" grpId="0" animBg="1"/>
      <p:bldP spid="774152" grpId="0" animBg="1"/>
      <p:bldP spid="774153" grpId="0"/>
      <p:bldP spid="7741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568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 typeface="Times" charset="0"/>
              <a:buNone/>
              <a:defRPr/>
            </a:pPr>
            <a:r>
              <a:rPr lang="en-US" sz="3600" b="1" smtClean="0">
                <a:solidFill>
                  <a:schemeClr val="bg1"/>
                </a:solidFill>
                <a:latin typeface="Times New Roman" charset="0"/>
              </a:rPr>
              <a:t> </a:t>
            </a:r>
            <a:r>
              <a:rPr lang="en-US" sz="3200" b="1" smtClean="0">
                <a:solidFill>
                  <a:schemeClr val="bg1"/>
                </a:solidFill>
                <a:latin typeface="Times New Roman" charset="0"/>
              </a:rPr>
              <a:t>Của lễ toàn thiêu</a:t>
            </a:r>
          </a:p>
          <a:p>
            <a:pPr algn="l" eaLnBrk="1" hangingPunct="1">
              <a:spcBef>
                <a:spcPct val="50000"/>
              </a:spcBef>
              <a:buFont typeface="Times" charset="0"/>
              <a:buNone/>
              <a:defRPr/>
            </a:pPr>
            <a:r>
              <a:rPr lang="en-US" sz="3200" b="1" smtClean="0">
                <a:solidFill>
                  <a:schemeClr val="bg1"/>
                </a:solidFill>
                <a:latin typeface="Times New Roman" charset="0"/>
              </a:rPr>
              <a:t> Của lễ chay</a:t>
            </a:r>
          </a:p>
          <a:p>
            <a:pPr algn="l" eaLnBrk="1" hangingPunct="1">
              <a:spcBef>
                <a:spcPct val="50000"/>
              </a:spcBef>
              <a:buFont typeface="Times" charset="0"/>
              <a:buNone/>
              <a:defRPr/>
            </a:pPr>
            <a:r>
              <a:rPr lang="en-US" sz="3200" b="1" smtClean="0">
                <a:solidFill>
                  <a:schemeClr val="bg1"/>
                </a:solidFill>
                <a:latin typeface="Times New Roman" charset="0"/>
              </a:rPr>
              <a:t> Của lễ thù ân</a:t>
            </a:r>
          </a:p>
          <a:p>
            <a:pPr algn="l" eaLnBrk="1" hangingPunct="1">
              <a:spcBef>
                <a:spcPct val="50000"/>
              </a:spcBef>
              <a:buFont typeface="Times" charset="0"/>
              <a:buNone/>
              <a:defRPr/>
            </a:pPr>
            <a:r>
              <a:rPr lang="en-US" sz="3200" b="1" smtClean="0">
                <a:solidFill>
                  <a:schemeClr val="bg1"/>
                </a:solidFill>
                <a:latin typeface="Times New Roman" charset="0"/>
              </a:rPr>
              <a:t> Của lễ chuộc tội       </a:t>
            </a:r>
          </a:p>
          <a:p>
            <a:pPr algn="l" eaLnBrk="1" hangingPunct="1">
              <a:spcBef>
                <a:spcPct val="50000"/>
              </a:spcBef>
              <a:buFont typeface="Times" charset="0"/>
              <a:buNone/>
              <a:defRPr/>
            </a:pPr>
            <a:r>
              <a:rPr lang="en-US" sz="3200" b="1" smtClean="0">
                <a:solidFill>
                  <a:schemeClr val="bg1"/>
                </a:solidFill>
                <a:latin typeface="Times New Roman" charset="0"/>
              </a:rPr>
              <a:t> Của lễ chuộc sự mắc lỗi</a:t>
            </a:r>
          </a:p>
        </p:txBody>
      </p:sp>
      <p:sp>
        <p:nvSpPr>
          <p:cNvPr id="770052"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34" charset="0"/>
                <a:ea typeface="+mn-ea"/>
                <a:cs typeface="Times New Roman" pitchFamily="18" charset="0"/>
              </a:rPr>
              <a:t>128</a:t>
            </a:r>
          </a:p>
        </p:txBody>
      </p:sp>
      <p:sp>
        <p:nvSpPr>
          <p:cNvPr id="770053" name="Text Box 5"/>
          <p:cNvSpPr txBox="1">
            <a:spLocks noChangeArrowheads="1"/>
          </p:cNvSpPr>
          <p:nvPr/>
        </p:nvSpPr>
        <p:spPr bwMode="auto">
          <a:xfrm>
            <a:off x="6229350" y="2057400"/>
            <a:ext cx="1951038" cy="549275"/>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defRPr/>
            </a:pPr>
            <a:r>
              <a:rPr lang="en-US" sz="3600" b="1" smtClean="0">
                <a:solidFill>
                  <a:schemeClr val="bg1"/>
                </a:solidFill>
                <a:latin typeface="Times New Roman" charset="0"/>
              </a:rPr>
              <a:t>Sự hiến tế</a:t>
            </a:r>
          </a:p>
        </p:txBody>
      </p:sp>
      <p:sp>
        <p:nvSpPr>
          <p:cNvPr id="770054" name="Text Box 6"/>
          <p:cNvSpPr txBox="1">
            <a:spLocks noChangeArrowheads="1"/>
          </p:cNvSpPr>
          <p:nvPr/>
        </p:nvSpPr>
        <p:spPr bwMode="auto">
          <a:xfrm>
            <a:off x="5924550" y="4114800"/>
            <a:ext cx="1892300" cy="549275"/>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defRPr/>
            </a:pPr>
            <a:r>
              <a:rPr lang="en-US" sz="3600" b="1" smtClean="0">
                <a:solidFill>
                  <a:schemeClr val="bg1"/>
                </a:solidFill>
                <a:latin typeface="Times New Roman" charset="0"/>
              </a:rPr>
              <a:t>Làm sạch</a:t>
            </a: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770057" name="Text Box 9"/>
          <p:cNvSpPr txBox="1">
            <a:spLocks noChangeArrowheads="1"/>
          </p:cNvSpPr>
          <p:nvPr/>
        </p:nvSpPr>
        <p:spPr bwMode="auto">
          <a:xfrm>
            <a:off x="6126163" y="2667000"/>
            <a:ext cx="2276475" cy="549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buFontTx/>
              <a:buChar char="•"/>
              <a:defRPr/>
            </a:pPr>
            <a:r>
              <a:rPr lang="en-US" sz="3600" b="1" smtClean="0">
                <a:solidFill>
                  <a:schemeClr val="bg1"/>
                </a:solidFill>
                <a:latin typeface="Times New Roman" charset="0"/>
              </a:rPr>
              <a:t>Tự nguyện</a:t>
            </a:r>
          </a:p>
        </p:txBody>
      </p:sp>
      <p:sp>
        <p:nvSpPr>
          <p:cNvPr id="770058" name="Text Box 10"/>
          <p:cNvSpPr txBox="1">
            <a:spLocks noChangeArrowheads="1"/>
          </p:cNvSpPr>
          <p:nvPr/>
        </p:nvSpPr>
        <p:spPr bwMode="auto">
          <a:xfrm>
            <a:off x="6318250" y="4724400"/>
            <a:ext cx="2052638" cy="549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buFontTx/>
              <a:buChar char="•"/>
              <a:defRPr/>
            </a:pPr>
            <a:r>
              <a:rPr lang="en-US" sz="3600" b="1" smtClean="0">
                <a:solidFill>
                  <a:schemeClr val="bg1"/>
                </a:solidFill>
                <a:latin typeface="Times New Roman" charset="0"/>
              </a:rPr>
              <a:t>Bổn phận</a:t>
            </a:r>
          </a:p>
        </p:txBody>
      </p:sp>
      <p:sp>
        <p:nvSpPr>
          <p:cNvPr id="770059" name="Rectangle 11"/>
          <p:cNvSpPr>
            <a:spLocks noGrp="1" noChangeArrowheads="1"/>
          </p:cNvSpPr>
          <p:nvPr>
            <p:ph type="title" idx="4294967295"/>
          </p:nvPr>
        </p:nvSpPr>
        <p:spPr>
          <a:xfrm>
            <a:off x="685800" y="288925"/>
            <a:ext cx="7772400" cy="64135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latin typeface="Arial" charset="0"/>
                <a:ea typeface="ＭＳ Ｐゴシック" charset="0"/>
              </a:rPr>
              <a:t>Các của lễ trong Lê-vi  1-7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2" descr="OMSSO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5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2" name="Text Box 4"/>
          <p:cNvSpPr txBox="1">
            <a:spLocks noChangeArrowheads="1"/>
          </p:cNvSpPr>
          <p:nvPr/>
        </p:nvSpPr>
        <p:spPr bwMode="auto">
          <a:xfrm>
            <a:off x="900113" y="5715000"/>
            <a:ext cx="3367087" cy="701675"/>
          </a:xfrm>
          <a:prstGeom prst="rect">
            <a:avLst/>
          </a:prstGeom>
          <a:solidFill>
            <a:srgbClr val="006600"/>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dirty="0" err="1" smtClean="0">
                <a:solidFill>
                  <a:schemeClr val="bg1"/>
                </a:solidFill>
                <a:latin typeface="Arial"/>
                <a:cs typeface="Arial"/>
              </a:rPr>
              <a:t>Luật</a:t>
            </a:r>
            <a:r>
              <a:rPr lang="en-US" sz="4000" dirty="0" smtClean="0">
                <a:solidFill>
                  <a:schemeClr val="bg1"/>
                </a:solidFill>
                <a:latin typeface="Arial"/>
                <a:cs typeface="Arial"/>
              </a:rPr>
              <a:t> </a:t>
            </a:r>
            <a:r>
              <a:rPr lang="en-US" sz="4000" dirty="0" err="1" smtClean="0">
                <a:solidFill>
                  <a:schemeClr val="bg1"/>
                </a:solidFill>
                <a:latin typeface="Arial"/>
                <a:cs typeface="Arial"/>
              </a:rPr>
              <a:t>pháp</a:t>
            </a:r>
            <a:endParaRPr lang="en-US" sz="3200" dirty="0" smtClean="0">
              <a:solidFill>
                <a:schemeClr val="bg1"/>
              </a:solidFill>
              <a:latin typeface="Arial"/>
              <a:cs typeface="Arial"/>
            </a:endParaRPr>
          </a:p>
        </p:txBody>
      </p:sp>
      <p:grpSp>
        <p:nvGrpSpPr>
          <p:cNvPr id="2" name="Group 5"/>
          <p:cNvGrpSpPr>
            <a:grpSpLocks/>
          </p:cNvGrpSpPr>
          <p:nvPr/>
        </p:nvGrpSpPr>
        <p:grpSpPr bwMode="auto">
          <a:xfrm>
            <a:off x="4403725" y="0"/>
            <a:ext cx="4740275" cy="6858000"/>
            <a:chOff x="2832" y="0"/>
            <a:chExt cx="2986" cy="4320"/>
          </a:xfrm>
        </p:grpSpPr>
        <p:pic>
          <p:nvPicPr>
            <p:cNvPr id="129030" name="Picture 6"/>
            <p:cNvPicPr>
              <a:picLocks noChangeAspect="1" noChangeArrowheads="1"/>
            </p:cNvPicPr>
            <p:nvPr/>
          </p:nvPicPr>
          <p:blipFill>
            <a:blip r:embed="rId4">
              <a:clrChange>
                <a:clrFrom>
                  <a:srgbClr val="000000"/>
                </a:clrFrom>
                <a:clrTo>
                  <a:srgbClr val="000000">
                    <a:alpha val="0"/>
                  </a:srgbClr>
                </a:clrTo>
              </a:clrChange>
              <a:lum bright="-98000" contrast="100000"/>
              <a:extLst>
                <a:ext uri="{28A0092B-C50C-407E-A947-70E740481C1C}">
                  <a14:useLocalDpi xmlns:a14="http://schemas.microsoft.com/office/drawing/2010/main" val="0"/>
                </a:ext>
              </a:extLst>
            </a:blip>
            <a:srcRect/>
            <a:stretch>
              <a:fillRect/>
            </a:stretch>
          </p:blipFill>
          <p:spPr bwMode="auto">
            <a:xfrm>
              <a:off x="2832" y="0"/>
              <a:ext cx="2986"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9031" name="Rectangle 7"/>
            <p:cNvSpPr>
              <a:spLocks noChangeArrowheads="1"/>
            </p:cNvSpPr>
            <p:nvPr/>
          </p:nvSpPr>
          <p:spPr bwMode="auto">
            <a:xfrm>
              <a:off x="4608" y="3168"/>
              <a:ext cx="1008" cy="1008"/>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grpSp>
      <p:sp>
        <p:nvSpPr>
          <p:cNvPr id="595976" name="Text Box 8"/>
          <p:cNvSpPr txBox="1">
            <a:spLocks noChangeArrowheads="1"/>
          </p:cNvSpPr>
          <p:nvPr/>
        </p:nvSpPr>
        <p:spPr bwMode="auto">
          <a:xfrm>
            <a:off x="4953000" y="5715000"/>
            <a:ext cx="4191000" cy="701675"/>
          </a:xfrm>
          <a:prstGeom prst="rect">
            <a:avLst/>
          </a:prstGeom>
          <a:solidFill>
            <a:srgbClr val="006600"/>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smtClean="0">
                <a:solidFill>
                  <a:schemeClr val="bg1"/>
                </a:solidFill>
                <a:latin typeface="Arial"/>
                <a:cs typeface="Arial"/>
              </a:rPr>
              <a:t>Đền tạm</a:t>
            </a:r>
            <a:endParaRPr lang="en-US" sz="3200" smtClean="0">
              <a:solidFill>
                <a:schemeClr val="bg1"/>
              </a:solidFill>
              <a:latin typeface="Arial"/>
              <a:cs typeface="Arial"/>
            </a:endParaRPr>
          </a:p>
        </p:txBody>
      </p:sp>
      <p:sp>
        <p:nvSpPr>
          <p:cNvPr id="129029" name="Rectangle 9"/>
          <p:cNvSpPr>
            <a:spLocks noGrp="1" noChangeArrowheads="1"/>
          </p:cNvSpPr>
          <p:nvPr>
            <p:ph type="title" idx="4294967295"/>
          </p:nvPr>
        </p:nvSpPr>
        <p:spPr>
          <a:xfrm>
            <a:off x="2286000" y="2667000"/>
            <a:ext cx="3581400" cy="2743200"/>
          </a:xfrm>
          <a:solidFill>
            <a:schemeClr val="accent2"/>
          </a:solidFill>
        </p:spPr>
        <p:txBody>
          <a:bodyPr/>
          <a:lstStyle/>
          <a:p>
            <a:pPr eaLnBrk="1" hangingPunct="1"/>
            <a:r>
              <a:rPr lang="en-US" sz="4000" b="1">
                <a:solidFill>
                  <a:schemeClr val="bg1"/>
                </a:solidFill>
                <a:latin typeface="Arial" charset="0"/>
                <a:ea typeface="ＭＳ Ｐゴシック" charset="0"/>
              </a:rPr>
              <a:t>Hai sự kiện quan trọng tại Si-nai là gì?</a:t>
            </a:r>
            <a:endParaRPr lang="en-US" sz="4000">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5970"/>
                                        </p:tgtEl>
                                        <p:attrNameLst>
                                          <p:attrName>style.visibility</p:attrName>
                                        </p:attrNameLst>
                                      </p:cBhvr>
                                      <p:to>
                                        <p:strVal val="visible"/>
                                      </p:to>
                                    </p:set>
                                    <p:animEffect transition="in" filter="blinds(horizontal)">
                                      <p:cBhvr>
                                        <p:cTn id="7" dur="500"/>
                                        <p:tgtEl>
                                          <p:spTgt spid="595970"/>
                                        </p:tgtEl>
                                      </p:cBhvr>
                                    </p:animEffect>
                                  </p:childTnLst>
                                </p:cTn>
                              </p:par>
                            </p:childTnLst>
                          </p:cTn>
                        </p:par>
                        <p:par>
                          <p:cTn id="8" fill="hold" nodeType="afterGroup">
                            <p:stCondLst>
                              <p:cond delay="500"/>
                            </p:stCondLst>
                            <p:childTnLst>
                              <p:par>
                                <p:cTn id="9" presetID="9" presetClass="entr" presetSubtype="0" fill="hold" grpId="0" nodeType="afterEffect">
                                  <p:stCondLst>
                                    <p:cond delay="6000"/>
                                  </p:stCondLst>
                                  <p:childTnLst>
                                    <p:set>
                                      <p:cBhvr>
                                        <p:cTn id="10" dur="1" fill="hold">
                                          <p:stCondLst>
                                            <p:cond delay="0"/>
                                          </p:stCondLst>
                                        </p:cTn>
                                        <p:tgtEl>
                                          <p:spTgt spid="595972"/>
                                        </p:tgtEl>
                                        <p:attrNameLst>
                                          <p:attrName>style.visibility</p:attrName>
                                        </p:attrNameLst>
                                      </p:cBhvr>
                                      <p:to>
                                        <p:strVal val="visible"/>
                                      </p:to>
                                    </p:set>
                                    <p:animEffect transition="in" filter="dissolve">
                                      <p:cBhvr>
                                        <p:cTn id="11" dur="500"/>
                                        <p:tgtEl>
                                          <p:spTgt spid="5959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nodeType="afterGroup">
                            <p:stCondLst>
                              <p:cond delay="0"/>
                            </p:stCondLst>
                            <p:childTnLst>
                              <p:par>
                                <p:cTn id="17" presetID="9" presetClass="entr" presetSubtype="0" fill="hold" grpId="0" nodeType="afterEffect">
                                  <p:stCondLst>
                                    <p:cond delay="6000"/>
                                  </p:stCondLst>
                                  <p:childTnLst>
                                    <p:set>
                                      <p:cBhvr>
                                        <p:cTn id="18" dur="1" fill="hold">
                                          <p:stCondLst>
                                            <p:cond delay="0"/>
                                          </p:stCondLst>
                                        </p:cTn>
                                        <p:tgtEl>
                                          <p:spTgt spid="595976"/>
                                        </p:tgtEl>
                                        <p:attrNameLst>
                                          <p:attrName>style.visibility</p:attrName>
                                        </p:attrNameLst>
                                      </p:cBhvr>
                                      <p:to>
                                        <p:strVal val="visible"/>
                                      </p:to>
                                    </p:set>
                                    <p:animEffect transition="in" filter="dissolve">
                                      <p:cBhvr>
                                        <p:cTn id="19" dur="500"/>
                                        <p:tgtEl>
                                          <p:spTgt spid="595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animBg="1" autoUpdateAnimBg="0"/>
      <p:bldP spid="595976"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43" name="Text Box 3"/>
          <p:cNvSpPr txBox="1">
            <a:spLocks noChangeArrowheads="1"/>
          </p:cNvSpPr>
          <p:nvPr/>
        </p:nvSpPr>
        <p:spPr bwMode="auto">
          <a:xfrm>
            <a:off x="533400" y="1882775"/>
            <a:ext cx="8610600" cy="43322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AutoNum type="arabicPeriod"/>
              <a:defRPr/>
            </a:pPr>
            <a:r>
              <a:rPr lang="en-US" sz="3600" b="1" smtClean="0">
                <a:solidFill>
                  <a:schemeClr val="bg1"/>
                </a:solidFill>
                <a:latin typeface="Times New Roman" charset="0"/>
              </a:rPr>
              <a:t> </a:t>
            </a:r>
            <a:r>
              <a:rPr lang="en-US" sz="3200" b="1" smtClean="0">
                <a:solidFill>
                  <a:schemeClr val="bg1"/>
                </a:solidFill>
                <a:latin typeface="Times New Roman" charset="0"/>
              </a:rPr>
              <a:t>Người thờ phượng trình của lễ </a:t>
            </a:r>
          </a:p>
          <a:p>
            <a:pPr algn="l" eaLnBrk="1" hangingPunct="1">
              <a:spcBef>
                <a:spcPct val="50000"/>
              </a:spcBef>
              <a:buFontTx/>
              <a:buAutoNum type="arabicPeriod"/>
              <a:defRPr/>
            </a:pPr>
            <a:r>
              <a:rPr lang="en-US" sz="3200" b="1" smtClean="0">
                <a:solidFill>
                  <a:schemeClr val="bg1"/>
                </a:solidFill>
                <a:latin typeface="Times New Roman" charset="0"/>
              </a:rPr>
              <a:t> Người ấy đặt tay trên con sinh tế,  và có thể xưng tội mình. </a:t>
            </a:r>
          </a:p>
          <a:p>
            <a:pPr algn="l" eaLnBrk="1" hangingPunct="1">
              <a:spcBef>
                <a:spcPct val="50000"/>
              </a:spcBef>
              <a:defRPr/>
            </a:pPr>
            <a:r>
              <a:rPr lang="en-US" sz="3200" b="1" smtClean="0">
                <a:solidFill>
                  <a:schemeClr val="bg1"/>
                </a:solidFill>
                <a:latin typeface="Times New Roman" charset="0"/>
              </a:rPr>
              <a:t>3. Người thờ phượng giết con sinh tế.</a:t>
            </a:r>
            <a:r>
              <a:rPr lang="en-US" sz="3600" b="1" smtClean="0">
                <a:solidFill>
                  <a:schemeClr val="bg1"/>
                </a:solidFill>
                <a:latin typeface="Times New Roman" charset="0"/>
              </a:rPr>
              <a:t>  </a:t>
            </a:r>
          </a:p>
          <a:p>
            <a:pPr algn="l" eaLnBrk="1" hangingPunct="1">
              <a:spcBef>
                <a:spcPct val="50000"/>
              </a:spcBef>
              <a:defRPr/>
            </a:pPr>
            <a:endParaRPr lang="en-US" sz="3600" b="1" smtClean="0">
              <a:solidFill>
                <a:schemeClr val="bg1"/>
              </a:solidFill>
              <a:latin typeface="Times New Roman" charset="0"/>
            </a:endParaRPr>
          </a:p>
          <a:p>
            <a:pPr algn="ctr" eaLnBrk="1" hangingPunct="1">
              <a:spcBef>
                <a:spcPct val="50000"/>
              </a:spcBef>
              <a:defRPr/>
            </a:pPr>
            <a:endParaRPr lang="en-US" sz="3600" b="1" smtClean="0">
              <a:solidFill>
                <a:schemeClr val="bg1"/>
              </a:solidFill>
              <a:latin typeface="Times New Roman" charset="0"/>
            </a:endParaRPr>
          </a:p>
        </p:txBody>
      </p:sp>
      <p:sp>
        <p:nvSpPr>
          <p:cNvPr id="778244" name="Text Box 4"/>
          <p:cNvSpPr txBox="1">
            <a:spLocks noChangeArrowheads="1"/>
          </p:cNvSpPr>
          <p:nvPr/>
        </p:nvSpPr>
        <p:spPr bwMode="auto">
          <a:xfrm>
            <a:off x="3276600" y="6248400"/>
            <a:ext cx="5867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400" b="1">
                <a:solidFill>
                  <a:schemeClr val="bg1"/>
                </a:solidFill>
                <a:latin typeface="Times New Roman" pitchFamily="18" charset="0"/>
                <a:ea typeface="+mn-ea"/>
                <a:cs typeface="Times New Roman" pitchFamily="18" charset="0"/>
              </a:rPr>
              <a:t>R. T. Beckwith, </a:t>
            </a:r>
            <a:r>
              <a:rPr lang="en-US" sz="2400" b="1" i="1">
                <a:solidFill>
                  <a:schemeClr val="bg1"/>
                </a:solidFill>
                <a:latin typeface="Times New Roman" pitchFamily="18" charset="0"/>
                <a:ea typeface="+mn-ea"/>
                <a:cs typeface="Times New Roman" pitchFamily="18" charset="0"/>
              </a:rPr>
              <a:t>New Bible Dictionary</a:t>
            </a:r>
            <a:r>
              <a:rPr lang="en-US" sz="2400" b="1">
                <a:solidFill>
                  <a:schemeClr val="bg1"/>
                </a:solidFill>
                <a:latin typeface="Times New Roman" pitchFamily="18" charset="0"/>
                <a:ea typeface="+mn-ea"/>
                <a:cs typeface="Times New Roman" pitchFamily="18" charset="0"/>
              </a:rPr>
              <a:t>, 1962</a:t>
            </a:r>
          </a:p>
        </p:txBody>
      </p:sp>
      <p:sp>
        <p:nvSpPr>
          <p:cNvPr id="778245"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34" charset="0"/>
                <a:ea typeface="+mn-ea"/>
                <a:cs typeface="Times New Roman" pitchFamily="18" charset="0"/>
              </a:rPr>
              <a:t>128</a:t>
            </a:r>
          </a:p>
        </p:txBody>
      </p:sp>
      <p:sp>
        <p:nvSpPr>
          <p:cNvPr id="778246" name="Rectangle 6"/>
          <p:cNvSpPr>
            <a:spLocks noGrp="1" noChangeArrowheads="1"/>
          </p:cNvSpPr>
          <p:nvPr>
            <p:ph type="title" idx="4294967295"/>
          </p:nvPr>
        </p:nvSpPr>
        <p:spPr>
          <a:xfrm>
            <a:off x="685800" y="381000"/>
            <a:ext cx="7772400" cy="64135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latin typeface="Arial" charset="0"/>
                <a:ea typeface="ＭＳ Ｐゴシック" charset="0"/>
              </a:rPr>
              <a:t>Nghi thức tế lễ trong Lê-vi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78243"/>
                                        </p:tgtEl>
                                        <p:attrNameLst>
                                          <p:attrName>style.visibility</p:attrName>
                                        </p:attrNameLst>
                                      </p:cBhvr>
                                      <p:to>
                                        <p:strVal val="visible"/>
                                      </p:to>
                                    </p:set>
                                    <p:animEffect transition="in" filter="dissolve">
                                      <p:cBhvr>
                                        <p:cTn id="7" dur="75"/>
                                        <p:tgtEl>
                                          <p:spTgt spid="77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1" name="Text Box 3"/>
          <p:cNvSpPr txBox="1">
            <a:spLocks noChangeArrowheads="1"/>
          </p:cNvSpPr>
          <p:nvPr/>
        </p:nvSpPr>
        <p:spPr bwMode="auto">
          <a:xfrm>
            <a:off x="533400" y="1882775"/>
            <a:ext cx="7924800" cy="3751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defRPr/>
            </a:pPr>
            <a:r>
              <a:rPr lang="en-US" sz="3600" b="1" smtClean="0">
                <a:solidFill>
                  <a:schemeClr val="bg1"/>
                </a:solidFill>
                <a:latin typeface="Times New Roman" charset="0"/>
              </a:rPr>
              <a:t>4. </a:t>
            </a:r>
            <a:r>
              <a:rPr lang="en-US" sz="3200" b="1" smtClean="0">
                <a:solidFill>
                  <a:schemeClr val="bg1"/>
                </a:solidFill>
                <a:latin typeface="Times New Roman" charset="0"/>
              </a:rPr>
              <a:t>Thầy tế lễ chứa huyết trong chậu và bôi huyết lên các sừng bàn thờ, theo cách đó bốn bên đều có huyết. Phần còn lại đổ nơi chân bàn thờ.</a:t>
            </a:r>
          </a:p>
          <a:p>
            <a:pPr algn="l" eaLnBrk="1" hangingPunct="1">
              <a:spcBef>
                <a:spcPct val="50000"/>
              </a:spcBef>
              <a:defRPr/>
            </a:pPr>
            <a:endParaRPr lang="en-US" sz="3600" b="1" smtClean="0">
              <a:solidFill>
                <a:schemeClr val="bg1"/>
              </a:solidFill>
              <a:latin typeface="Times New Roman" charset="0"/>
            </a:endParaRPr>
          </a:p>
          <a:p>
            <a:pPr algn="ctr" eaLnBrk="1" hangingPunct="1">
              <a:spcBef>
                <a:spcPct val="50000"/>
              </a:spcBef>
              <a:defRPr/>
            </a:pPr>
            <a:endParaRPr lang="en-US" sz="3600" b="1" smtClean="0">
              <a:solidFill>
                <a:schemeClr val="bg1"/>
              </a:solidFill>
              <a:latin typeface="Times New Roman" charset="0"/>
            </a:endParaRPr>
          </a:p>
        </p:txBody>
      </p:sp>
      <p:sp>
        <p:nvSpPr>
          <p:cNvPr id="780292" name="Text Box 4"/>
          <p:cNvSpPr txBox="1">
            <a:spLocks noChangeArrowheads="1"/>
          </p:cNvSpPr>
          <p:nvPr/>
        </p:nvSpPr>
        <p:spPr bwMode="auto">
          <a:xfrm>
            <a:off x="3276600" y="6248400"/>
            <a:ext cx="5867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400" b="1">
                <a:solidFill>
                  <a:schemeClr val="bg1"/>
                </a:solidFill>
                <a:latin typeface="Times New Roman" pitchFamily="18" charset="0"/>
                <a:ea typeface="+mn-ea"/>
                <a:cs typeface="Times New Roman" pitchFamily="18" charset="0"/>
              </a:rPr>
              <a:t>R. T. Beckwith, </a:t>
            </a:r>
            <a:r>
              <a:rPr lang="en-US" sz="2400" b="1" i="1">
                <a:solidFill>
                  <a:schemeClr val="bg1"/>
                </a:solidFill>
                <a:latin typeface="Times New Roman" pitchFamily="18" charset="0"/>
                <a:ea typeface="+mn-ea"/>
                <a:cs typeface="Times New Roman" pitchFamily="18" charset="0"/>
              </a:rPr>
              <a:t>New Bible Dictionary</a:t>
            </a:r>
            <a:r>
              <a:rPr lang="en-US" sz="2400" b="1">
                <a:solidFill>
                  <a:schemeClr val="bg1"/>
                </a:solidFill>
                <a:latin typeface="Times New Roman" pitchFamily="18" charset="0"/>
                <a:ea typeface="+mn-ea"/>
                <a:cs typeface="Times New Roman" pitchFamily="18" charset="0"/>
              </a:rPr>
              <a:t>, 1962</a:t>
            </a:r>
          </a:p>
        </p:txBody>
      </p:sp>
      <p:sp>
        <p:nvSpPr>
          <p:cNvPr id="780293"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34" charset="0"/>
                <a:ea typeface="+mn-ea"/>
                <a:cs typeface="Times New Roman" pitchFamily="18" charset="0"/>
              </a:rPr>
              <a:t>128</a:t>
            </a: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7"/>
              </a:schemeClr>
            </a:outerShdw>
          </a:effectLst>
        </p:spPr>
        <p:txBody>
          <a:bodyPr/>
          <a:lstStyle/>
          <a:p>
            <a:pPr eaLnBrk="1" hangingPunct="1">
              <a:defRPr/>
            </a:pPr>
            <a:r>
              <a:rPr lang="en-US" sz="3600" b="1">
                <a:solidFill>
                  <a:schemeClr val="bg1"/>
                </a:solidFill>
                <a:latin typeface="Arial" charset="0"/>
                <a:ea typeface="ＭＳ Ｐゴシック" charset="0"/>
              </a:rPr>
              <a:t>Nghi thức tế lễ trong Lê-vi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2339" name="Text Box 3"/>
          <p:cNvSpPr txBox="1">
            <a:spLocks noChangeArrowheads="1"/>
          </p:cNvSpPr>
          <p:nvPr/>
        </p:nvSpPr>
        <p:spPr bwMode="auto">
          <a:xfrm>
            <a:off x="533400" y="1882775"/>
            <a:ext cx="7924800" cy="3352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defRPr/>
            </a:pPr>
            <a:r>
              <a:rPr lang="en-US" sz="3600" b="1" smtClean="0">
                <a:solidFill>
                  <a:schemeClr val="bg1"/>
                </a:solidFill>
                <a:latin typeface="Times New Roman" charset="0"/>
              </a:rPr>
              <a:t>5. </a:t>
            </a:r>
            <a:r>
              <a:rPr lang="en-US" sz="3200" b="1" smtClean="0">
                <a:solidFill>
                  <a:schemeClr val="bg1"/>
                </a:solidFill>
                <a:latin typeface="Times New Roman" charset="0"/>
              </a:rPr>
              <a:t>Phần làm của tế lễ được thiêu.  </a:t>
            </a:r>
          </a:p>
          <a:p>
            <a:pPr algn="l">
              <a:defRPr/>
            </a:pPr>
            <a:endParaRPr lang="en-US" sz="1800" b="1" smtClean="0">
              <a:solidFill>
                <a:schemeClr val="bg1"/>
              </a:solidFill>
              <a:latin typeface="Times New Roman" charset="0"/>
            </a:endParaRPr>
          </a:p>
          <a:p>
            <a:pPr algn="l">
              <a:defRPr/>
            </a:pPr>
            <a:r>
              <a:rPr lang="en-US" sz="3200" b="1" smtClean="0">
                <a:solidFill>
                  <a:schemeClr val="bg1"/>
                </a:solidFill>
                <a:latin typeface="Times New Roman" charset="0"/>
              </a:rPr>
              <a:t>6. Những phần còn lại của sinh tế phải được ăn trong bữa ăn tế lễ, bởi các thầy tế lễ hoặc bởi người thờ phượng (của lễ thù ân), hoặc bởi thầy tế lễ và gia đình thầy tế lễ, hoặc chỉ các thầy tế lễ mà thôi. </a:t>
            </a:r>
          </a:p>
        </p:txBody>
      </p:sp>
      <p:sp>
        <p:nvSpPr>
          <p:cNvPr id="782340" name="Text Box 4"/>
          <p:cNvSpPr txBox="1">
            <a:spLocks noChangeArrowheads="1"/>
          </p:cNvSpPr>
          <p:nvPr/>
        </p:nvSpPr>
        <p:spPr bwMode="auto">
          <a:xfrm>
            <a:off x="3276600" y="6248400"/>
            <a:ext cx="5867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2400" b="1">
                <a:solidFill>
                  <a:schemeClr val="bg1"/>
                </a:solidFill>
                <a:latin typeface="Times New Roman" pitchFamily="18" charset="0"/>
                <a:ea typeface="+mn-ea"/>
                <a:cs typeface="Times New Roman" pitchFamily="18" charset="0"/>
              </a:rPr>
              <a:t>R. T. Beckwith, </a:t>
            </a:r>
            <a:r>
              <a:rPr lang="en-US" sz="2400" b="1" i="1">
                <a:solidFill>
                  <a:schemeClr val="bg1"/>
                </a:solidFill>
                <a:latin typeface="Times New Roman" pitchFamily="18" charset="0"/>
                <a:ea typeface="+mn-ea"/>
                <a:cs typeface="Times New Roman" pitchFamily="18" charset="0"/>
              </a:rPr>
              <a:t>New Bible Dictionary</a:t>
            </a:r>
            <a:r>
              <a:rPr lang="en-US" sz="2400" b="1">
                <a:solidFill>
                  <a:schemeClr val="bg1"/>
                </a:solidFill>
                <a:latin typeface="Times New Roman" pitchFamily="18" charset="0"/>
                <a:ea typeface="+mn-ea"/>
                <a:cs typeface="Times New Roman" pitchFamily="18" charset="0"/>
              </a:rPr>
              <a:t>, 1962</a:t>
            </a: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34" charset="0"/>
                <a:ea typeface="+mn-ea"/>
                <a:cs typeface="Times New Roman" pitchFamily="18" charset="0"/>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7"/>
              </a:schemeClr>
            </a:outerShdw>
          </a:effectLst>
        </p:spPr>
        <p:txBody>
          <a:bodyPr/>
          <a:lstStyle/>
          <a:p>
            <a:pPr eaLnBrk="1" hangingPunct="1">
              <a:defRPr/>
            </a:pPr>
            <a:r>
              <a:rPr lang="en-US" sz="3600" b="1">
                <a:solidFill>
                  <a:schemeClr val="bg1"/>
                </a:solidFill>
                <a:latin typeface="Arial" charset="0"/>
                <a:ea typeface="ＭＳ Ｐゴシック" charset="0"/>
              </a:rPr>
              <a:t>Nghi thức tế lễ trong Lê-vi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782339"/>
                                        </p:tgtEl>
                                        <p:attrNameLst>
                                          <p:attrName>style.visibility</p:attrName>
                                        </p:attrNameLst>
                                      </p:cBhvr>
                                      <p:to>
                                        <p:strVal val="visible"/>
                                      </p:to>
                                    </p:set>
                                    <p:animEffect transition="in" filter="dissolve">
                                      <p:cBhvr>
                                        <p:cTn id="7" dur="75"/>
                                        <p:tgtEl>
                                          <p:spTgt spid="78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07874"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207875"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207876"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800" b="1">
                <a:solidFill>
                  <a:schemeClr val="tx1"/>
                </a:solidFill>
                <a:latin typeface="Arial" charset="0"/>
              </a:rPr>
              <a:t>128</a:t>
            </a:r>
          </a:p>
        </p:txBody>
      </p:sp>
      <p:sp>
        <p:nvSpPr>
          <p:cNvPr id="207877" name="Text Box 3"/>
          <p:cNvSpPr>
            <a:spLocks noChangeArrowheads="1"/>
          </p:cNvSpPr>
          <p:nvPr>
            <p:ph type="title"/>
          </p:nvPr>
        </p:nvSpPr>
        <p:spPr>
          <a:xfrm>
            <a:off x="304800" y="152400"/>
            <a:ext cx="7772400" cy="762000"/>
          </a:xfrm>
          <a:solidFill>
            <a:srgbClr val="000000"/>
          </a:solidFill>
        </p:spPr>
        <p:txBody>
          <a:bodyPr/>
          <a:lstStyle/>
          <a:p>
            <a:r>
              <a:rPr kumimoji="0" lang="en-US" altLang="zh-CN" sz="3600" b="1">
                <a:solidFill>
                  <a:schemeClr val="tx1"/>
                </a:solidFill>
                <a:latin typeface="Times New Roman" charset="0"/>
                <a:ea typeface="宋体" charset="0"/>
                <a:cs typeface="宋体" charset="0"/>
              </a:rPr>
              <a:t>Các sinh tế của Cựu Ước</a:t>
            </a:r>
            <a:endParaRPr kumimoji="0" lang="en-US" sz="2000" b="1">
              <a:solidFill>
                <a:schemeClr val="tx1"/>
              </a:solidFill>
              <a:latin typeface="Times New Roman" charset="0"/>
              <a:ea typeface="宋体" charset="0"/>
              <a:cs typeface="宋体" charset="0"/>
            </a:endParaRPr>
          </a:p>
        </p:txBody>
      </p:sp>
      <p:grpSp>
        <p:nvGrpSpPr>
          <p:cNvPr id="207878" name="Group 4"/>
          <p:cNvGrpSpPr>
            <a:grpSpLocks/>
          </p:cNvGrpSpPr>
          <p:nvPr/>
        </p:nvGrpSpPr>
        <p:grpSpPr bwMode="auto">
          <a:xfrm>
            <a:off x="0" y="993775"/>
            <a:ext cx="9124950" cy="5864225"/>
            <a:chOff x="6" y="626"/>
            <a:chExt cx="5748" cy="1638"/>
          </a:xfrm>
        </p:grpSpPr>
        <p:grpSp>
          <p:nvGrpSpPr>
            <p:cNvPr id="207880"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Tên</a:t>
                </a:r>
              </a:p>
            </p:txBody>
          </p:sp>
          <p:sp>
            <p:nvSpPr>
              <p:cNvPr id="207915"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1"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Kinh Thánh</a:t>
                </a:r>
              </a:p>
            </p:txBody>
          </p:sp>
          <p:sp>
            <p:nvSpPr>
              <p:cNvPr id="207913"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2"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Thành phần</a:t>
                </a:r>
              </a:p>
            </p:txBody>
          </p:sp>
          <p:sp>
            <p:nvSpPr>
              <p:cNvPr id="207911"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3"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Mục đích</a:t>
                </a:r>
              </a:p>
            </p:txBody>
          </p:sp>
          <p:sp>
            <p:nvSpPr>
              <p:cNvPr id="207909"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4"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CỦA LỄ THIÊU</a:t>
                </a:r>
              </a:p>
            </p:txBody>
          </p:sp>
          <p:sp>
            <p:nvSpPr>
              <p:cNvPr id="207907"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5"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400" b="1">
                    <a:solidFill>
                      <a:schemeClr val="tx1"/>
                    </a:solidFill>
                    <a:effectLst>
                      <a:outerShdw blurRad="38100" dist="38100" dir="2700000" algn="tl">
                        <a:srgbClr val="000000"/>
                      </a:outerShdw>
                    </a:effectLst>
                    <a:cs typeface="Times New Roman" charset="0"/>
                  </a:rPr>
                  <a:t>Lê 1 </a:t>
                </a:r>
              </a:p>
              <a:p>
                <a:pPr algn="ctr" eaLnBrk="1" hangingPunct="1">
                  <a:defRPr/>
                </a:pPr>
                <a:r>
                  <a:rPr lang="en-US" sz="2400" b="1">
                    <a:solidFill>
                      <a:schemeClr val="tx1"/>
                    </a:solidFill>
                    <a:effectLst>
                      <a:outerShdw blurRad="38100" dist="38100" dir="2700000" algn="tl">
                        <a:srgbClr val="000000"/>
                      </a:outerShdw>
                    </a:effectLst>
                    <a:cs typeface="Times New Roman" charset="0"/>
                  </a:rPr>
                  <a:t>6:8-13</a:t>
                </a:r>
              </a:p>
              <a:p>
                <a:pPr algn="ctr" eaLnBrk="1" hangingPunct="1">
                  <a:defRPr/>
                </a:pPr>
                <a:r>
                  <a:rPr lang="en-US" sz="2400" b="1">
                    <a:solidFill>
                      <a:schemeClr val="tx1"/>
                    </a:solidFill>
                    <a:effectLst>
                      <a:outerShdw blurRad="38100" dist="38100" dir="2700000" algn="tl">
                        <a:srgbClr val="000000"/>
                      </a:outerShdw>
                    </a:effectLst>
                    <a:cs typeface="Times New Roman" charset="0"/>
                  </a:rPr>
                  <a:t>8:18-21 </a:t>
                </a:r>
              </a:p>
              <a:p>
                <a:pPr algn="ctr" eaLnBrk="1" hangingPunct="1">
                  <a:defRPr/>
                </a:pPr>
                <a:r>
                  <a:rPr lang="en-US" sz="2400" b="1">
                    <a:solidFill>
                      <a:schemeClr val="tx1"/>
                    </a:solidFill>
                    <a:effectLst>
                      <a:outerShdw blurRad="38100" dist="38100" dir="2700000" algn="tl">
                        <a:srgbClr val="000000"/>
                      </a:outerShdw>
                    </a:effectLst>
                    <a:cs typeface="Times New Roman" charset="0"/>
                  </a:rPr>
                  <a:t>16:24</a:t>
                </a:r>
              </a:p>
            </p:txBody>
          </p:sp>
          <p:sp>
            <p:nvSpPr>
              <p:cNvPr id="207905"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6"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Bò đực, chiên đực hoặc chim trống (bồ câu hoặc cu đất cho người nghèo); thiêu toàn bộ; không tì vít</a:t>
                </a:r>
              </a:p>
            </p:txBody>
          </p:sp>
          <p:sp>
            <p:nvSpPr>
              <p:cNvPr id="207903"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7"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Hành động tự nguyện của sự thờ phượng; chuộc tội không cố ý nói chung; biểu lộ sự đầu phục Đức Chúa Trời</a:t>
                </a:r>
              </a:p>
            </p:txBody>
          </p:sp>
          <p:sp>
            <p:nvSpPr>
              <p:cNvPr id="207901"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8"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CỦA LỄ CHAY</a:t>
                </a:r>
              </a:p>
            </p:txBody>
          </p:sp>
          <p:sp>
            <p:nvSpPr>
              <p:cNvPr id="207899"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89"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400" b="1">
                    <a:solidFill>
                      <a:schemeClr val="tx1"/>
                    </a:solidFill>
                    <a:effectLst>
                      <a:outerShdw blurRad="38100" dist="38100" dir="2700000" algn="tl">
                        <a:srgbClr val="000000"/>
                      </a:outerShdw>
                    </a:effectLst>
                    <a:cs typeface="Times New Roman" charset="0"/>
                  </a:rPr>
                  <a:t>Lê 2 </a:t>
                </a:r>
              </a:p>
              <a:p>
                <a:pPr algn="ctr" eaLnBrk="1" hangingPunct="1">
                  <a:defRPr/>
                </a:pPr>
                <a:r>
                  <a:rPr lang="en-US" sz="2400" b="1">
                    <a:solidFill>
                      <a:schemeClr val="tx1"/>
                    </a:solidFill>
                    <a:effectLst>
                      <a:outerShdw blurRad="38100" dist="38100" dir="2700000" algn="tl">
                        <a:srgbClr val="000000"/>
                      </a:outerShdw>
                    </a:effectLst>
                    <a:cs typeface="Times New Roman" charset="0"/>
                  </a:rPr>
                  <a:t>6:14-23</a:t>
                </a:r>
              </a:p>
            </p:txBody>
          </p:sp>
          <p:sp>
            <p:nvSpPr>
              <p:cNvPr id="207897"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90"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Ngũ cốc, bột, dầu ô-liu, nhũ hương, bánh mì, với muối &amp; của lễ thiêu hoặc của lễ thù ân</a:t>
                </a:r>
              </a:p>
            </p:txBody>
          </p:sp>
          <p:sp>
            <p:nvSpPr>
              <p:cNvPr id="207895"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7891"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Hành động tự nguyện của sự thờ phượng; nhận thức lòng nhân từ và sự cung ứng của Đức Chúa Trời; hết lòng với Đức Chúa Trời</a:t>
                </a:r>
              </a:p>
            </p:txBody>
          </p:sp>
          <p:sp>
            <p:nvSpPr>
              <p:cNvPr id="207893"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sp>
        <p:nvSpPr>
          <p:cNvPr id="207879" name="Text Box 42"/>
          <p:cNvSpPr txBox="1">
            <a:spLocks noChangeArrowheads="1"/>
          </p:cNvSpPr>
          <p:nvPr/>
        </p:nvSpPr>
        <p:spPr bwMode="auto">
          <a:xfrm>
            <a:off x="0" y="6550025"/>
            <a:ext cx="4267200" cy="304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altLang="zh-CN" sz="2000" i="1">
                <a:solidFill>
                  <a:schemeClr val="tx1"/>
                </a:solidFill>
                <a:latin typeface="Arial" charset="0"/>
                <a:ea typeface="宋体" charset="0"/>
                <a:cs typeface="宋体" charset="0"/>
              </a:rPr>
              <a:t>The Bible Visual Resource Book</a:t>
            </a:r>
            <a:r>
              <a:rPr lang="en-US" altLang="zh-CN" sz="2000">
                <a:solidFill>
                  <a:schemeClr val="tx1"/>
                </a:solidFill>
                <a:latin typeface="Arial" charset="0"/>
                <a:ea typeface="宋体" charset="0"/>
                <a:cs typeface="宋体" charset="0"/>
              </a:rPr>
              <a:t>, 29</a:t>
            </a:r>
            <a:endParaRPr lang="en-US" sz="2000">
              <a:solidFill>
                <a:schemeClr val="tx1"/>
              </a:solidFill>
              <a:latin typeface="Arial" charset="0"/>
              <a:ea typeface="宋体" charset="0"/>
              <a:cs typeface="宋体"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09922"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209923"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sp>
        <p:nvSpPr>
          <p:cNvPr id="209924"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800" b="1">
                <a:solidFill>
                  <a:schemeClr val="tx1"/>
                </a:solidFill>
                <a:latin typeface="Arial" charset="0"/>
              </a:rPr>
              <a:t>128</a:t>
            </a:r>
          </a:p>
        </p:txBody>
      </p:sp>
      <p:sp>
        <p:nvSpPr>
          <p:cNvPr id="209925" name="Text Box 3"/>
          <p:cNvSpPr>
            <a:spLocks noChangeArrowheads="1"/>
          </p:cNvSpPr>
          <p:nvPr>
            <p:ph type="title"/>
          </p:nvPr>
        </p:nvSpPr>
        <p:spPr>
          <a:xfrm>
            <a:off x="304800" y="152400"/>
            <a:ext cx="7772400" cy="762000"/>
          </a:xfrm>
          <a:solidFill>
            <a:srgbClr val="000000"/>
          </a:solidFill>
        </p:spPr>
        <p:txBody>
          <a:bodyPr/>
          <a:lstStyle/>
          <a:p>
            <a:pPr eaLnBrk="1" hangingPunct="1"/>
            <a:r>
              <a:rPr kumimoji="0" lang="en-US" altLang="zh-CN" sz="3600" b="1">
                <a:solidFill>
                  <a:schemeClr val="tx1"/>
                </a:solidFill>
                <a:latin typeface="Times New Roman" charset="0"/>
                <a:ea typeface="宋体" charset="0"/>
                <a:cs typeface="宋体" charset="0"/>
              </a:rPr>
              <a:t>Các sinh tế của Cựu Ước</a:t>
            </a:r>
            <a:endParaRPr kumimoji="0" lang="en-US" sz="3600" b="1">
              <a:solidFill>
                <a:schemeClr val="tx1"/>
              </a:solidFill>
              <a:latin typeface="Times New Roman" charset="0"/>
              <a:ea typeface="宋体" charset="0"/>
              <a:cs typeface="宋体" charset="0"/>
            </a:endParaRPr>
          </a:p>
        </p:txBody>
      </p:sp>
      <p:grpSp>
        <p:nvGrpSpPr>
          <p:cNvPr id="209926" name="Group 41"/>
          <p:cNvGrpSpPr>
            <a:grpSpLocks/>
          </p:cNvGrpSpPr>
          <p:nvPr/>
        </p:nvGrpSpPr>
        <p:grpSpPr bwMode="auto">
          <a:xfrm>
            <a:off x="0" y="993775"/>
            <a:ext cx="9124950" cy="5864225"/>
            <a:chOff x="6" y="626"/>
            <a:chExt cx="5748" cy="2262"/>
          </a:xfrm>
        </p:grpSpPr>
        <p:grpSp>
          <p:nvGrpSpPr>
            <p:cNvPr id="209928"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Tên</a:t>
                </a:r>
              </a:p>
            </p:txBody>
          </p:sp>
          <p:sp>
            <p:nvSpPr>
              <p:cNvPr id="209976"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29"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Kinh Thánh</a:t>
                </a:r>
                <a:endParaRPr lang="en-US" sz="4800" b="1">
                  <a:solidFill>
                    <a:schemeClr val="tx1"/>
                  </a:solidFill>
                  <a:effectLst>
                    <a:outerShdw blurRad="38100" dist="38100" dir="2700000" algn="tl">
                      <a:srgbClr val="000000"/>
                    </a:outerShdw>
                  </a:effectLst>
                  <a:cs typeface="Times New Roman" charset="0"/>
                </a:endParaRPr>
              </a:p>
            </p:txBody>
          </p:sp>
          <p:sp>
            <p:nvSpPr>
              <p:cNvPr id="209974"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0"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Thành phần</a:t>
                </a:r>
              </a:p>
            </p:txBody>
          </p:sp>
          <p:sp>
            <p:nvSpPr>
              <p:cNvPr id="209972"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1"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defRPr/>
                </a:pPr>
                <a:r>
                  <a:rPr lang="en-US" sz="2800" b="1">
                    <a:solidFill>
                      <a:schemeClr val="tx1"/>
                    </a:solidFill>
                    <a:effectLst>
                      <a:outerShdw blurRad="38100" dist="38100" dir="2700000" algn="tl">
                        <a:srgbClr val="000000"/>
                      </a:outerShdw>
                    </a:effectLst>
                    <a:cs typeface="Times New Roman" charset="0"/>
                  </a:rPr>
                  <a:t>Mục đích</a:t>
                </a:r>
              </a:p>
            </p:txBody>
          </p:sp>
          <p:sp>
            <p:nvSpPr>
              <p:cNvPr id="209970"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2" name="Group 54"/>
            <p:cNvGrpSpPr>
              <a:grpSpLocks/>
            </p:cNvGrpSpPr>
            <p:nvPr/>
          </p:nvGrpSpPr>
          <p:grpSpPr bwMode="auto">
            <a:xfrm>
              <a:off x="6" y="834"/>
              <a:ext cx="5748" cy="2054"/>
              <a:chOff x="6" y="2264"/>
              <a:chExt cx="5748" cy="2054"/>
            </a:xfrm>
          </p:grpSpPr>
          <p:grpSp>
            <p:nvGrpSpPr>
              <p:cNvPr id="209933"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400" b="1">
                      <a:solidFill>
                        <a:schemeClr val="tx1"/>
                      </a:solidFill>
                      <a:effectLst>
                        <a:outerShdw blurRad="38100" dist="38100" dir="2700000" algn="tl">
                          <a:srgbClr val="000000"/>
                        </a:outerShdw>
                      </a:effectLst>
                      <a:latin typeface="Times New Roman" charset="0"/>
                      <a:cs typeface="Times New Roman" charset="0"/>
                    </a:rPr>
                    <a:t>Của lễ thù ân</a:t>
                  </a:r>
                </a:p>
              </p:txBody>
            </p:sp>
            <p:sp>
              <p:nvSpPr>
                <p:cNvPr id="209968"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4"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400" b="1">
                      <a:solidFill>
                        <a:schemeClr val="tx1"/>
                      </a:solidFill>
                      <a:effectLst>
                        <a:outerShdw blurRad="38100" dist="38100" dir="2700000" algn="tl">
                          <a:srgbClr val="000000"/>
                        </a:outerShdw>
                      </a:effectLst>
                      <a:cs typeface="Times New Roman" charset="0"/>
                    </a:rPr>
                    <a:t>Lê 3 </a:t>
                  </a:r>
                </a:p>
                <a:p>
                  <a:pPr algn="ctr" eaLnBrk="1" hangingPunct="1">
                    <a:defRPr/>
                  </a:pPr>
                  <a:r>
                    <a:rPr lang="en-US" sz="2400" b="1">
                      <a:solidFill>
                        <a:schemeClr val="tx1"/>
                      </a:solidFill>
                      <a:effectLst>
                        <a:outerShdw blurRad="38100" dist="38100" dir="2700000" algn="tl">
                          <a:srgbClr val="000000"/>
                        </a:outerShdw>
                      </a:effectLst>
                      <a:cs typeface="Times New Roman" charset="0"/>
                    </a:rPr>
                    <a:t>7:11-34</a:t>
                  </a:r>
                </a:p>
              </p:txBody>
            </p:sp>
            <p:sp>
              <p:nvSpPr>
                <p:cNvPr id="209966"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5"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Dê hoặc chiên (không tì vít); các loại bánh</a:t>
                  </a:r>
                </a:p>
              </p:txBody>
            </p:sp>
            <p:sp>
              <p:nvSpPr>
                <p:cNvPr id="209964"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6"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Tư nguyện; cảm tạ với bữa ăn thông công</a:t>
                  </a:r>
                </a:p>
              </p:txBody>
            </p:sp>
            <p:sp>
              <p:nvSpPr>
                <p:cNvPr id="209962"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7"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defRPr/>
                  </a:pPr>
                  <a:r>
                    <a:rPr lang="en-US" sz="2400" b="1">
                      <a:solidFill>
                        <a:schemeClr val="tx1"/>
                      </a:solidFill>
                      <a:effectLst>
                        <a:outerShdw blurRad="38100" dist="38100" dir="2700000" algn="tl">
                          <a:srgbClr val="000000"/>
                        </a:outerShdw>
                      </a:effectLst>
                      <a:latin typeface="Times New Roman" charset="0"/>
                      <a:cs typeface="Times New Roman" charset="0"/>
                    </a:rPr>
                    <a:t>Của lễ chuộc tội</a:t>
                  </a:r>
                </a:p>
              </p:txBody>
            </p:sp>
            <p:sp>
              <p:nvSpPr>
                <p:cNvPr id="209960"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8"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400" b="1">
                      <a:solidFill>
                        <a:schemeClr val="tx1"/>
                      </a:solidFill>
                      <a:effectLst>
                        <a:outerShdw blurRad="38100" dist="38100" dir="2700000" algn="tl">
                          <a:srgbClr val="000000"/>
                        </a:outerShdw>
                      </a:effectLst>
                      <a:cs typeface="Times New Roman" charset="0"/>
                    </a:rPr>
                    <a:t>Lê 4:1-5:13 6:24-30</a:t>
                  </a:r>
                </a:p>
                <a:p>
                  <a:pPr algn="ctr" eaLnBrk="1" hangingPunct="1">
                    <a:defRPr/>
                  </a:pPr>
                  <a:r>
                    <a:rPr lang="en-US" sz="2400" b="1">
                      <a:solidFill>
                        <a:schemeClr val="tx1"/>
                      </a:solidFill>
                      <a:effectLst>
                        <a:outerShdw blurRad="38100" dist="38100" dir="2700000" algn="tl">
                          <a:srgbClr val="000000"/>
                        </a:outerShdw>
                      </a:effectLst>
                      <a:cs typeface="Times New Roman" charset="0"/>
                    </a:rPr>
                    <a:t>8:14-17 </a:t>
                  </a:r>
                </a:p>
                <a:p>
                  <a:pPr algn="ctr" eaLnBrk="1" hangingPunct="1">
                    <a:defRPr/>
                  </a:pPr>
                  <a:r>
                    <a:rPr lang="en-US" sz="2400" b="1">
                      <a:solidFill>
                        <a:schemeClr val="tx1"/>
                      </a:solidFill>
                      <a:effectLst>
                        <a:outerShdw blurRad="38100" dist="38100" dir="2700000" algn="tl">
                          <a:srgbClr val="000000"/>
                        </a:outerShdw>
                      </a:effectLst>
                      <a:cs typeface="Times New Roman" charset="0"/>
                    </a:rPr>
                    <a:t>16:3-22</a:t>
                  </a:r>
                </a:p>
              </p:txBody>
            </p:sp>
            <p:sp>
              <p:nvSpPr>
                <p:cNvPr id="209958"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39"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Bò tơ, dê, hoặc chiên không tì vít; bồ câu/cu đất (người nghèo); 1/10 ê-pha bột lọc cho người rất nghèo</a:t>
                  </a:r>
                </a:p>
              </p:txBody>
            </p:sp>
            <p:sp>
              <p:nvSpPr>
                <p:cNvPr id="209956"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40"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Bắt buộc; chuộc tội không cố ý; xưng tội, tha thứ &amp; và làm sạch</a:t>
                  </a:r>
                </a:p>
              </p:txBody>
            </p:sp>
            <p:sp>
              <p:nvSpPr>
                <p:cNvPr id="209954"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41"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defRPr/>
                  </a:pPr>
                  <a:r>
                    <a:rPr lang="en-US" sz="2400" b="1">
                      <a:solidFill>
                        <a:schemeClr val="tx1"/>
                      </a:solidFill>
                      <a:effectLst>
                        <a:outerShdw blurRad="38100" dist="38100" dir="2700000" algn="tl">
                          <a:srgbClr val="000000"/>
                        </a:outerShdw>
                      </a:effectLst>
                      <a:latin typeface="Times New Roman" charset="0"/>
                      <a:cs typeface="Times New Roman" charset="0"/>
                    </a:rPr>
                    <a:t>Của lễ chuộc sự mắc lỗi</a:t>
                  </a:r>
                </a:p>
              </p:txBody>
            </p:sp>
            <p:sp>
              <p:nvSpPr>
                <p:cNvPr id="209952"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42"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400" b="1">
                      <a:solidFill>
                        <a:schemeClr val="tx1"/>
                      </a:solidFill>
                      <a:effectLst>
                        <a:outerShdw blurRad="38100" dist="38100" dir="2700000" algn="tl">
                          <a:srgbClr val="000000"/>
                        </a:outerShdw>
                      </a:effectLst>
                      <a:cs typeface="Times New Roman" charset="0"/>
                    </a:rPr>
                    <a:t>Lê 5:14-6:7 </a:t>
                  </a:r>
                </a:p>
                <a:p>
                  <a:pPr algn="ctr" eaLnBrk="1" hangingPunct="1">
                    <a:defRPr/>
                  </a:pPr>
                  <a:r>
                    <a:rPr lang="en-US" sz="2400" b="1">
                      <a:solidFill>
                        <a:schemeClr val="tx1"/>
                      </a:solidFill>
                      <a:effectLst>
                        <a:outerShdw blurRad="38100" dist="38100" dir="2700000" algn="tl">
                          <a:srgbClr val="000000"/>
                        </a:outerShdw>
                      </a:effectLst>
                      <a:cs typeface="Times New Roman" charset="0"/>
                    </a:rPr>
                    <a:t>7:1-6</a:t>
                  </a:r>
                </a:p>
              </p:txBody>
            </p:sp>
            <p:sp>
              <p:nvSpPr>
                <p:cNvPr id="209950"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43"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Chiên đực hoặc chiên con không tì vít</a:t>
                  </a:r>
                </a:p>
              </p:txBody>
            </p:sp>
            <p:sp>
              <p:nvSpPr>
                <p:cNvPr id="209948"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nvGrpSpPr>
              <p:cNvPr id="209944"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algn="ctr" eaLnBrk="1" hangingPunct="1">
                    <a:defRPr/>
                  </a:pPr>
                  <a:r>
                    <a:rPr lang="en-US" sz="2000" b="1">
                      <a:solidFill>
                        <a:schemeClr val="tx1"/>
                      </a:solidFill>
                      <a:effectLst>
                        <a:outerShdw blurRad="38100" dist="38100" dir="2700000" algn="tl">
                          <a:srgbClr val="000000"/>
                        </a:outerShdw>
                      </a:effectLst>
                      <a:latin typeface="Times New Roman" charset="0"/>
                      <a:cs typeface="Times New Roman" charset="0"/>
                    </a:rPr>
                    <a:t>Bắt buộc để chuộc tội không cố ý; nộp phạt 20%</a:t>
                  </a:r>
                </a:p>
              </p:txBody>
            </p:sp>
            <p:sp>
              <p:nvSpPr>
                <p:cNvPr id="209946"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p>
              </p:txBody>
            </p:sp>
          </p:grpSp>
        </p:grpSp>
      </p:grpSp>
      <p:sp>
        <p:nvSpPr>
          <p:cNvPr id="209927" name="Text Box 91"/>
          <p:cNvSpPr txBox="1">
            <a:spLocks noChangeArrowheads="1"/>
          </p:cNvSpPr>
          <p:nvPr/>
        </p:nvSpPr>
        <p:spPr bwMode="auto">
          <a:xfrm>
            <a:off x="0" y="6548438"/>
            <a:ext cx="4419600" cy="304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altLang="zh-CN" sz="2000" i="1">
                <a:solidFill>
                  <a:schemeClr val="tx1"/>
                </a:solidFill>
                <a:latin typeface="Arial" charset="0"/>
                <a:ea typeface="宋体" charset="0"/>
                <a:cs typeface="宋体" charset="0"/>
              </a:rPr>
              <a:t>The Bible Visual Resource Book</a:t>
            </a:r>
            <a:r>
              <a:rPr lang="en-US" altLang="zh-CN" sz="2000">
                <a:solidFill>
                  <a:schemeClr val="tx1"/>
                </a:solidFill>
                <a:latin typeface="Arial" charset="0"/>
                <a:ea typeface="宋体" charset="0"/>
                <a:cs typeface="宋体" charset="0"/>
              </a:rPr>
              <a:t>, 29</a:t>
            </a:r>
            <a:endParaRPr lang="en-US" sz="2000">
              <a:solidFill>
                <a:schemeClr val="tx1"/>
              </a:solidFill>
              <a:latin typeface="Arial" charset="0"/>
              <a:ea typeface="宋体" charset="0"/>
              <a:cs typeface="宋体"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11970" name="Text Box 4"/>
          <p:cNvSpPr txBox="1">
            <a:spLocks noChangeArrowheads="1"/>
          </p:cNvSpPr>
          <p:nvPr/>
        </p:nvSpPr>
        <p:spPr bwMode="auto">
          <a:xfrm>
            <a:off x="81534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129</a:t>
            </a:r>
          </a:p>
        </p:txBody>
      </p:sp>
      <p:sp>
        <p:nvSpPr>
          <p:cNvPr id="211971" name="Text Box 5"/>
          <p:cNvSpPr>
            <a:spLocks noChangeArrowheads="1"/>
          </p:cNvSpPr>
          <p:nvPr>
            <p:ph type="title"/>
          </p:nvPr>
        </p:nvSpPr>
        <p:spPr>
          <a:xfrm>
            <a:off x="7239000" y="1981200"/>
            <a:ext cx="1828800" cy="3886200"/>
          </a:xfrm>
          <a:solidFill>
            <a:srgbClr val="000000"/>
          </a:solidFill>
          <a:ln w="12700" cap="sq">
            <a:solidFill>
              <a:srgbClr val="000000"/>
            </a:solidFill>
            <a:miter lim="800000"/>
            <a:headEnd type="none" w="sm" len="sm"/>
            <a:tailEnd type="none" w="sm" len="sm"/>
          </a:ln>
        </p:spPr>
        <p:txBody>
          <a:bodyPr lIns="0" tIns="0" rIns="0" bIns="0" anchorCtr="1"/>
          <a:lstStyle/>
          <a:p>
            <a:r>
              <a:rPr kumimoji="0" lang="en-US" altLang="zh-CN" sz="3200">
                <a:solidFill>
                  <a:schemeClr val="tx1"/>
                </a:solidFill>
                <a:latin typeface="Times New Roman" charset="0"/>
                <a:ea typeface="宋体" charset="0"/>
                <a:cs typeface="宋体" charset="0"/>
              </a:rPr>
              <a:t>Những nghi lễ dành cho các của lễ Lê-vi</a:t>
            </a:r>
            <a:endParaRPr kumimoji="0" lang="en-US" sz="1800">
              <a:solidFill>
                <a:schemeClr val="tx1"/>
              </a:solidFill>
              <a:latin typeface="Times New Roman" charset="0"/>
              <a:ea typeface="宋体" charset="0"/>
              <a:cs typeface="宋体" charset="0"/>
            </a:endParaRPr>
          </a:p>
        </p:txBody>
      </p:sp>
      <p:pic>
        <p:nvPicPr>
          <p:cNvPr id="211972" name="Picture 8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30175"/>
            <a:ext cx="7086600" cy="6651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1973" name="Text Box 85"/>
          <p:cNvSpPr txBox="1">
            <a:spLocks noChangeArrowheads="1"/>
          </p:cNvSpPr>
          <p:nvPr/>
        </p:nvSpPr>
        <p:spPr bwMode="auto">
          <a:xfrm>
            <a:off x="3276600" y="6584950"/>
            <a:ext cx="5867400" cy="3651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altLang="zh-CN" sz="1200">
                <a:solidFill>
                  <a:schemeClr val="tx1"/>
                </a:solidFill>
                <a:latin typeface="Geneva" charset="0"/>
                <a:ea typeface="宋体" charset="0"/>
                <a:cs typeface="宋体" charset="0"/>
              </a:rPr>
              <a:t>F. Duane Lindsey, “Leviticus,” </a:t>
            </a:r>
            <a:r>
              <a:rPr lang="en-US" altLang="zh-CN" sz="1200" i="1">
                <a:solidFill>
                  <a:schemeClr val="tx1"/>
                </a:solidFill>
                <a:latin typeface="Geneva" charset="0"/>
                <a:ea typeface="宋体" charset="0"/>
                <a:cs typeface="宋体" charset="0"/>
              </a:rPr>
              <a:t>The Bible Knowledge Commentary</a:t>
            </a:r>
            <a:r>
              <a:rPr lang="en-US" altLang="zh-CN" sz="1200">
                <a:solidFill>
                  <a:schemeClr val="tx1"/>
                </a:solidFill>
                <a:latin typeface="Geneva" charset="0"/>
                <a:ea typeface="宋体" charset="0"/>
                <a:cs typeface="宋体" charset="0"/>
              </a:rPr>
              <a:t>, 1:168-69</a:t>
            </a:r>
            <a:endParaRPr lang="en-US" sz="1200">
              <a:solidFill>
                <a:schemeClr val="tx1"/>
              </a:solidFill>
              <a:latin typeface="Geneva" charset="0"/>
              <a:ea typeface="宋体" charset="0"/>
              <a:cs typeface="宋体"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228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130</a:t>
            </a:r>
          </a:p>
        </p:txBody>
      </p:sp>
      <p:sp>
        <p:nvSpPr>
          <p:cNvPr id="214019" name="Text Box 3"/>
          <p:cNvSpPr>
            <a:spLocks noChangeArrowheads="1"/>
          </p:cNvSpPr>
          <p:nvPr>
            <p:ph type="title"/>
          </p:nvPr>
        </p:nvSpPr>
        <p:spPr>
          <a:xfrm>
            <a:off x="228600" y="1981200"/>
            <a:ext cx="1828800" cy="3886200"/>
          </a:xfrm>
          <a:solidFill>
            <a:srgbClr val="000000"/>
          </a:solidFill>
          <a:ln w="12700" cap="sq">
            <a:solidFill>
              <a:srgbClr val="000000"/>
            </a:solidFill>
            <a:miter lim="800000"/>
            <a:headEnd type="none" w="sm" len="sm"/>
            <a:tailEnd type="none" w="sm" len="sm"/>
          </a:ln>
        </p:spPr>
        <p:txBody>
          <a:bodyPr lIns="0" tIns="0" rIns="0" bIns="0" anchorCtr="1"/>
          <a:lstStyle/>
          <a:p>
            <a:r>
              <a:rPr kumimoji="0" lang="en-US" altLang="zh-CN" sz="3200">
                <a:solidFill>
                  <a:schemeClr val="tx1"/>
                </a:solidFill>
                <a:latin typeface="Times New Roman" charset="0"/>
                <a:ea typeface="宋体" charset="0"/>
                <a:cs typeface="宋体" charset="0"/>
              </a:rPr>
              <a:t>Những nghi lễ sinh tế đặc biệt</a:t>
            </a:r>
            <a:endParaRPr kumimoji="0" lang="en-US" sz="2000">
              <a:solidFill>
                <a:schemeClr val="tx1"/>
              </a:solidFill>
              <a:latin typeface="Times New Roman" charset="0"/>
              <a:ea typeface="宋体" charset="0"/>
              <a:cs typeface="宋体" charset="0"/>
            </a:endParaRPr>
          </a:p>
        </p:txBody>
      </p:sp>
      <p:pic>
        <p:nvPicPr>
          <p:cNvPr id="214020" name="Picture 6"/>
          <p:cNvPicPr>
            <a:picLocks noChangeAspect="1" noChangeArrowheads="1"/>
          </p:cNvPicPr>
          <p:nvPr/>
        </p:nvPicPr>
        <p:blipFill>
          <a:blip r:embed="rId3">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2287588" y="76200"/>
            <a:ext cx="6704012" cy="6781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4021" name="Text Box 8"/>
          <p:cNvSpPr txBox="1">
            <a:spLocks noChangeArrowheads="1"/>
          </p:cNvSpPr>
          <p:nvPr/>
        </p:nvSpPr>
        <p:spPr bwMode="auto">
          <a:xfrm>
            <a:off x="3276600" y="6584950"/>
            <a:ext cx="5867400" cy="3651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altLang="zh-CN" sz="1200">
                <a:solidFill>
                  <a:schemeClr val="tx1"/>
                </a:solidFill>
                <a:latin typeface="Geneva" charset="0"/>
                <a:ea typeface="宋体" charset="0"/>
                <a:cs typeface="宋体" charset="0"/>
              </a:rPr>
              <a:t>F. Duane Lindsey, “Leviticus,” </a:t>
            </a:r>
            <a:r>
              <a:rPr lang="en-US" altLang="zh-CN" sz="1200" i="1">
                <a:solidFill>
                  <a:schemeClr val="tx1"/>
                </a:solidFill>
                <a:latin typeface="Geneva" charset="0"/>
                <a:ea typeface="宋体" charset="0"/>
                <a:cs typeface="宋体" charset="0"/>
              </a:rPr>
              <a:t>The Bible Knowledge Commentary</a:t>
            </a:r>
            <a:r>
              <a:rPr lang="en-US" altLang="zh-CN" sz="1200">
                <a:solidFill>
                  <a:schemeClr val="tx1"/>
                </a:solidFill>
                <a:latin typeface="Geneva" charset="0"/>
                <a:ea typeface="宋体" charset="0"/>
                <a:cs typeface="宋体" charset="0"/>
              </a:rPr>
              <a:t>, 1:168-69</a:t>
            </a:r>
            <a:endParaRPr lang="en-US" sz="1200">
              <a:solidFill>
                <a:schemeClr val="tx1"/>
              </a:solidFill>
              <a:latin typeface="Geneva" charset="0"/>
              <a:ea typeface="宋体" charset="0"/>
              <a:cs typeface="宋体"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395288" y="609600"/>
            <a:ext cx="8424862" cy="1143000"/>
          </a:xfrm>
          <a:solidFill>
            <a:schemeClr val="accent2"/>
          </a:solidFill>
        </p:spPr>
        <p:txBody>
          <a:bodyPr/>
          <a:lstStyle/>
          <a:p>
            <a:r>
              <a:rPr lang="en-US" sz="2800" b="1">
                <a:solidFill>
                  <a:srgbClr val="000000"/>
                </a:solidFill>
                <a:latin typeface="Arial" charset="0"/>
                <a:ea typeface="ＭＳ Ｐゴシック" charset="0"/>
              </a:rPr>
              <a:t>Kinh Thánh &amp; Huyết – Sự dạy dỗ của Cựu Ước</a:t>
            </a:r>
          </a:p>
        </p:txBody>
      </p:sp>
      <p:sp>
        <p:nvSpPr>
          <p:cNvPr id="216067" name="Text Box 4"/>
          <p:cNvSpPr txBox="1">
            <a:spLocks noChangeArrowheads="1"/>
          </p:cNvSpPr>
          <p:nvPr/>
        </p:nvSpPr>
        <p:spPr bwMode="auto">
          <a:xfrm>
            <a:off x="8205788" y="0"/>
            <a:ext cx="862012"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2"/>
                </a:solidFill>
                <a:latin typeface="Arial" charset="0"/>
              </a:rPr>
              <a:t>127a</a:t>
            </a:r>
          </a:p>
        </p:txBody>
      </p:sp>
      <p:sp>
        <p:nvSpPr>
          <p:cNvPr id="10245" name="Rectangle 5"/>
          <p:cNvSpPr>
            <a:spLocks noChangeArrowheads="1"/>
          </p:cNvSpPr>
          <p:nvPr/>
        </p:nvSpPr>
        <p:spPr bwMode="auto">
          <a:xfrm>
            <a:off x="1066800" y="2514600"/>
            <a:ext cx="777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pPr>
            <a:r>
              <a:rPr kumimoji="1" lang="en-US" sz="3600" b="1">
                <a:solidFill>
                  <a:srgbClr val="FFFF00"/>
                </a:solidFill>
                <a:latin typeface="Times New Roman" charset="0"/>
              </a:rPr>
              <a:t>Huyết</a:t>
            </a:r>
          </a:p>
          <a:p>
            <a:pPr marL="342900" indent="-342900" algn="l">
              <a:spcBef>
                <a:spcPct val="20000"/>
              </a:spcBef>
              <a:buFontTx/>
              <a:buChar char="•"/>
            </a:pPr>
            <a:r>
              <a:rPr kumimoji="1" lang="en-US" sz="3200" b="1">
                <a:solidFill>
                  <a:srgbClr val="FFFF00"/>
                </a:solidFill>
                <a:latin typeface="Times New Roman" charset="0"/>
              </a:rPr>
              <a:t>Đồng nghĩa với Sự sống</a:t>
            </a:r>
          </a:p>
          <a:p>
            <a:pPr marL="342900" indent="-342900" algn="l">
              <a:spcBef>
                <a:spcPct val="20000"/>
              </a:spcBef>
              <a:buFontTx/>
              <a:buChar char="•"/>
            </a:pPr>
            <a:r>
              <a:rPr kumimoji="1" lang="en-US" sz="3200" b="1">
                <a:solidFill>
                  <a:srgbClr val="FFFF00"/>
                </a:solidFill>
                <a:latin typeface="Times New Roman" charset="0"/>
              </a:rPr>
              <a:t>Hình ảnh chỉ về sự giết người</a:t>
            </a:r>
          </a:p>
          <a:p>
            <a:pPr marL="342900" indent="-342900" algn="l">
              <a:spcBef>
                <a:spcPct val="20000"/>
              </a:spcBef>
              <a:buFontTx/>
              <a:buChar char="•"/>
            </a:pPr>
            <a:r>
              <a:rPr kumimoji="1" lang="en-US" sz="3200" b="1">
                <a:solidFill>
                  <a:srgbClr val="FFFF00"/>
                </a:solidFill>
                <a:latin typeface="Times New Roman" charset="0"/>
              </a:rPr>
              <a:t>Ý nghĩa của sự chết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5">
                                            <p:txEl>
                                              <p:pRg st="1" end="1"/>
                                            </p:txEl>
                                          </p:spTgt>
                                        </p:tgtEl>
                                        <p:attrNameLst>
                                          <p:attrName>style.visibility</p:attrName>
                                        </p:attrNameLst>
                                      </p:cBhvr>
                                      <p:to>
                                        <p:strVal val="visible"/>
                                      </p:to>
                                    </p:set>
                                    <p:anim calcmode="lin" valueType="num">
                                      <p:cBhvr additive="base">
                                        <p:cTn id="13" dur="500" fill="hold"/>
                                        <p:tgtEl>
                                          <p:spTgt spid="1024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5">
                                            <p:txEl>
                                              <p:pRg st="2" end="2"/>
                                            </p:txEl>
                                          </p:spTgt>
                                        </p:tgtEl>
                                        <p:attrNameLst>
                                          <p:attrName>style.visibility</p:attrName>
                                        </p:attrNameLst>
                                      </p:cBhvr>
                                      <p:to>
                                        <p:strVal val="visible"/>
                                      </p:to>
                                    </p:set>
                                    <p:anim calcmode="lin" valueType="num">
                                      <p:cBhvr additive="base">
                                        <p:cTn id="19" dur="500" fill="hold"/>
                                        <p:tgtEl>
                                          <p:spTgt spid="1024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5">
                                            <p:txEl>
                                              <p:pRg st="3" end="3"/>
                                            </p:txEl>
                                          </p:spTgt>
                                        </p:tgtEl>
                                        <p:attrNameLst>
                                          <p:attrName>style.visibility</p:attrName>
                                        </p:attrNameLst>
                                      </p:cBhvr>
                                      <p:to>
                                        <p:strVal val="visible"/>
                                      </p:to>
                                    </p:set>
                                    <p:anim calcmode="lin" valueType="num">
                                      <p:cBhvr additive="base">
                                        <p:cTn id="25" dur="500" fill="hold"/>
                                        <p:tgtEl>
                                          <p:spTgt spid="1024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179388" y="609600"/>
            <a:ext cx="8964612" cy="1143000"/>
          </a:xfrm>
          <a:solidFill>
            <a:schemeClr val="accent2"/>
          </a:solidFill>
        </p:spPr>
        <p:txBody>
          <a:bodyPr/>
          <a:lstStyle/>
          <a:p>
            <a:r>
              <a:rPr lang="en-US" sz="2800" b="1">
                <a:solidFill>
                  <a:srgbClr val="000000"/>
                </a:solidFill>
                <a:latin typeface="Arial" charset="0"/>
                <a:ea typeface="ＭＳ Ｐゴシック" charset="0"/>
              </a:rPr>
              <a:t>Kinh Thánh &amp; Huyết – Sự dạy dỗ của Tân Ước</a:t>
            </a:r>
          </a:p>
        </p:txBody>
      </p:sp>
      <p:sp>
        <p:nvSpPr>
          <p:cNvPr id="218115" name="Text Box 4"/>
          <p:cNvSpPr txBox="1">
            <a:spLocks noChangeArrowheads="1"/>
          </p:cNvSpPr>
          <p:nvPr/>
        </p:nvSpPr>
        <p:spPr bwMode="auto">
          <a:xfrm>
            <a:off x="8281988" y="0"/>
            <a:ext cx="862012"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2"/>
                </a:solidFill>
                <a:latin typeface="Arial" charset="0"/>
              </a:rPr>
              <a:t>127a</a:t>
            </a:r>
          </a:p>
        </p:txBody>
      </p:sp>
      <p:sp>
        <p:nvSpPr>
          <p:cNvPr id="11269" name="Rectangle 5"/>
          <p:cNvSpPr>
            <a:spLocks noChangeArrowheads="1"/>
          </p:cNvSpPr>
          <p:nvPr/>
        </p:nvSpPr>
        <p:spPr bwMode="auto">
          <a:xfrm>
            <a:off x="838200" y="18288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pPr>
            <a:r>
              <a:rPr kumimoji="1" lang="en-US" sz="2400" b="1">
                <a:solidFill>
                  <a:srgbClr val="FFFF00"/>
                </a:solidFill>
                <a:latin typeface="Times New Roman" charset="0"/>
              </a:rPr>
              <a:t>Huyết của Đấng Christ:</a:t>
            </a:r>
          </a:p>
          <a:p>
            <a:pPr marL="342900" indent="-342900" algn="l">
              <a:spcBef>
                <a:spcPct val="20000"/>
              </a:spcBef>
              <a:buFontTx/>
              <a:buChar char="•"/>
            </a:pPr>
            <a:r>
              <a:rPr kumimoji="1" lang="en-US" sz="2400" b="1">
                <a:solidFill>
                  <a:srgbClr val="FFFF00"/>
                </a:solidFill>
                <a:latin typeface="Times New Roman" charset="0"/>
              </a:rPr>
              <a:t>Cung ứng sự chuộc tội qua sự chết của Ngài như con sinh tế (Công 20:28; Êph. 1:7)</a:t>
            </a:r>
          </a:p>
          <a:p>
            <a:pPr marL="342900" indent="-342900" algn="l">
              <a:spcBef>
                <a:spcPct val="20000"/>
              </a:spcBef>
              <a:buFontTx/>
              <a:buChar char="•"/>
            </a:pPr>
            <a:r>
              <a:rPr kumimoji="1" lang="en-US" sz="2400" b="1">
                <a:solidFill>
                  <a:srgbClr val="FFFF00"/>
                </a:solidFill>
                <a:latin typeface="Times New Roman" charset="0"/>
              </a:rPr>
              <a:t>Làm cho chúng ta được xưng công chính (Rô. 5:9)</a:t>
            </a:r>
          </a:p>
          <a:p>
            <a:pPr marL="342900" indent="-342900" algn="l">
              <a:spcBef>
                <a:spcPct val="20000"/>
              </a:spcBef>
              <a:buFontTx/>
              <a:buChar char="•"/>
            </a:pPr>
            <a:r>
              <a:rPr kumimoji="1" lang="en-US" sz="2400" b="1">
                <a:solidFill>
                  <a:srgbClr val="FFFF00"/>
                </a:solidFill>
                <a:latin typeface="Times New Roman" charset="0"/>
              </a:rPr>
              <a:t>Đem lại sự hòa thuận giữa Đức Chúa Trời và con người (Cô 1:20)</a:t>
            </a:r>
          </a:p>
          <a:p>
            <a:pPr marL="342900" indent="-342900" algn="l">
              <a:spcBef>
                <a:spcPct val="20000"/>
              </a:spcBef>
              <a:buFontTx/>
              <a:buChar char="•"/>
            </a:pPr>
            <a:r>
              <a:rPr kumimoji="1" lang="en-US" sz="2400" b="1">
                <a:solidFill>
                  <a:srgbClr val="FFFF00"/>
                </a:solidFill>
                <a:latin typeface="Times New Roman" charset="0"/>
              </a:rPr>
              <a:t>Làm sạch lương tâm chúng ta nhờ đó chúng ta không tiếp tục ở trong tội lỗi (Hê 9:14)</a:t>
            </a:r>
          </a:p>
          <a:p>
            <a:pPr marL="342900" indent="-342900" algn="l">
              <a:spcBef>
                <a:spcPct val="20000"/>
              </a:spcBef>
              <a:buFontTx/>
              <a:buChar char="•"/>
            </a:pPr>
            <a:r>
              <a:rPr kumimoji="1" lang="en-US" sz="2400" b="1">
                <a:solidFill>
                  <a:srgbClr val="FFFF00"/>
                </a:solidFill>
                <a:latin typeface="Times New Roman" charset="0"/>
              </a:rPr>
              <a:t>Ban cho chúng ta sự cứu chuộc đời đời (Hê 9:12)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box(in)">
                                      <p:cBhvr>
                                        <p:cTn id="7" dur="500"/>
                                        <p:tgtEl>
                                          <p:spTgt spid="112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box(in)">
                                      <p:cBhvr>
                                        <p:cTn id="12" dur="500"/>
                                        <p:tgtEl>
                                          <p:spTgt spid="112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box(in)">
                                      <p:cBhvr>
                                        <p:cTn id="17" dur="500"/>
                                        <p:tgtEl>
                                          <p:spTgt spid="112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box(in)">
                                      <p:cBhvr>
                                        <p:cTn id="22" dur="500"/>
                                        <p:tgtEl>
                                          <p:spTgt spid="1126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box(in)">
                                      <p:cBhvr>
                                        <p:cTn id="27" dur="500"/>
                                        <p:tgtEl>
                                          <p:spTgt spid="1126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269">
                                            <p:txEl>
                                              <p:pRg st="5" end="5"/>
                                            </p:txEl>
                                          </p:spTgt>
                                        </p:tgtEl>
                                        <p:attrNameLst>
                                          <p:attrName>style.visibility</p:attrName>
                                        </p:attrNameLst>
                                      </p:cBhvr>
                                      <p:to>
                                        <p:strVal val="visible"/>
                                      </p:to>
                                    </p:set>
                                    <p:animEffect transition="in" filter="box(in)">
                                      <p:cBhvr>
                                        <p:cTn id="32" dur="500"/>
                                        <p:tgtEl>
                                          <p:spTgt spid="112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Mosaic Tabernacle ed"/>
          <p:cNvPicPr>
            <a:picLocks noChangeAspect="1" noChangeArrowheads="1"/>
          </p:cNvPicPr>
          <p:nvPr/>
        </p:nvPicPr>
        <p:blipFill>
          <a:blip r:embed="rId3">
            <a:lum bright="-24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p:cNvSpPr txBox="1">
            <a:spLocks noChangeArrowheads="1"/>
          </p:cNvSpPr>
          <p:nvPr/>
        </p:nvSpPr>
        <p:spPr bwMode="auto">
          <a:xfrm>
            <a:off x="152400" y="1143000"/>
            <a:ext cx="8610600" cy="5051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50000"/>
              </a:lnSpc>
              <a:spcBef>
                <a:spcPct val="50000"/>
              </a:spcBef>
              <a:defRPr/>
            </a:pPr>
            <a:endParaRPr lang="en-US" sz="3200" b="1" smtClean="0">
              <a:solidFill>
                <a:schemeClr val="bg1"/>
              </a:solidFill>
              <a:latin typeface="Times New Roman" charset="0"/>
            </a:endParaRPr>
          </a:p>
          <a:p>
            <a:pPr algn="ctr" eaLnBrk="1" hangingPunct="1">
              <a:lnSpc>
                <a:spcPct val="50000"/>
              </a:lnSpc>
              <a:spcBef>
                <a:spcPct val="50000"/>
              </a:spcBef>
              <a:defRPr/>
            </a:pPr>
            <a:r>
              <a:rPr lang="en-US" sz="2800" b="1" smtClean="0">
                <a:solidFill>
                  <a:schemeClr val="bg1"/>
                </a:solidFill>
                <a:latin typeface="Times New Roman" charset="0"/>
              </a:rPr>
              <a:t>Của lễ thiêu</a:t>
            </a:r>
          </a:p>
          <a:p>
            <a:pPr algn="ctr" eaLnBrk="1" hangingPunct="1">
              <a:lnSpc>
                <a:spcPct val="50000"/>
              </a:lnSpc>
              <a:spcBef>
                <a:spcPct val="50000"/>
              </a:spcBef>
              <a:defRPr/>
            </a:pPr>
            <a:r>
              <a:rPr lang="en-US" sz="2800" b="1" smtClean="0">
                <a:solidFill>
                  <a:schemeClr val="bg1"/>
                </a:solidFill>
                <a:latin typeface="Times New Roman" charset="0"/>
              </a:rPr>
              <a:t>Sinh tế không tì vít chuộc tội </a:t>
            </a:r>
          </a:p>
          <a:p>
            <a:pPr algn="ctr" eaLnBrk="1" hangingPunct="1">
              <a:lnSpc>
                <a:spcPct val="50000"/>
              </a:lnSpc>
              <a:spcBef>
                <a:spcPct val="50000"/>
              </a:spcBef>
              <a:defRPr/>
            </a:pPr>
            <a:r>
              <a:rPr lang="en-US" sz="2800" b="1" i="1" smtClean="0">
                <a:solidFill>
                  <a:schemeClr val="bg1"/>
                </a:solidFill>
                <a:latin typeface="Times New Roman" charset="0"/>
              </a:rPr>
              <a:t>Sinh tế toàn hảo của Đấng Christ</a:t>
            </a:r>
          </a:p>
          <a:p>
            <a:pPr algn="ctr" eaLnBrk="1" hangingPunct="1">
              <a:lnSpc>
                <a:spcPct val="50000"/>
              </a:lnSpc>
              <a:spcBef>
                <a:spcPct val="50000"/>
              </a:spcBef>
              <a:defRPr/>
            </a:pPr>
            <a:endParaRPr lang="en-US" sz="2800" b="1" smtClean="0">
              <a:solidFill>
                <a:schemeClr val="bg1"/>
              </a:solidFill>
              <a:latin typeface="Times New Roman" charset="0"/>
            </a:endParaRPr>
          </a:p>
          <a:p>
            <a:pPr algn="ctr" eaLnBrk="1" hangingPunct="1">
              <a:lnSpc>
                <a:spcPct val="50000"/>
              </a:lnSpc>
              <a:spcBef>
                <a:spcPct val="50000"/>
              </a:spcBef>
              <a:defRPr/>
            </a:pPr>
            <a:r>
              <a:rPr lang="en-US" sz="2800" b="1" smtClean="0">
                <a:solidFill>
                  <a:schemeClr val="bg1"/>
                </a:solidFill>
                <a:latin typeface="Times New Roman" charset="0"/>
              </a:rPr>
              <a:t>Của lễ chay </a:t>
            </a:r>
          </a:p>
          <a:p>
            <a:pPr algn="ctr" eaLnBrk="1" hangingPunct="1">
              <a:lnSpc>
                <a:spcPct val="50000"/>
              </a:lnSpc>
              <a:spcBef>
                <a:spcPct val="50000"/>
              </a:spcBef>
              <a:defRPr/>
            </a:pPr>
            <a:r>
              <a:rPr lang="en-US" sz="2800" b="1" smtClean="0">
                <a:solidFill>
                  <a:schemeClr val="bg1"/>
                </a:solidFill>
                <a:latin typeface="Times New Roman" charset="0"/>
              </a:rPr>
              <a:t>Dâng hiến và thu nhập của thầy tế lễ            </a:t>
            </a:r>
          </a:p>
          <a:p>
            <a:pPr algn="ctr" eaLnBrk="1" hangingPunct="1">
              <a:lnSpc>
                <a:spcPct val="50000"/>
              </a:lnSpc>
              <a:spcBef>
                <a:spcPct val="50000"/>
              </a:spcBef>
              <a:defRPr/>
            </a:pPr>
            <a:r>
              <a:rPr lang="en-US" sz="2800" b="1" i="1" smtClean="0">
                <a:solidFill>
                  <a:schemeClr val="bg1"/>
                </a:solidFill>
                <a:latin typeface="Times New Roman" charset="0"/>
              </a:rPr>
              <a:t>Sự dâng hiến của chúng ta</a:t>
            </a:r>
          </a:p>
          <a:p>
            <a:pPr algn="ctr" eaLnBrk="1" hangingPunct="1">
              <a:lnSpc>
                <a:spcPct val="50000"/>
              </a:lnSpc>
              <a:spcBef>
                <a:spcPct val="50000"/>
              </a:spcBef>
              <a:defRPr/>
            </a:pPr>
            <a:endParaRPr lang="en-US" sz="2800" b="1" smtClean="0">
              <a:solidFill>
                <a:schemeClr val="bg1"/>
              </a:solidFill>
              <a:latin typeface="Times New Roman" charset="0"/>
            </a:endParaRPr>
          </a:p>
          <a:p>
            <a:pPr algn="ctr" eaLnBrk="1" hangingPunct="1">
              <a:lnSpc>
                <a:spcPct val="50000"/>
              </a:lnSpc>
              <a:spcBef>
                <a:spcPct val="50000"/>
              </a:spcBef>
              <a:defRPr/>
            </a:pPr>
            <a:r>
              <a:rPr lang="en-US" sz="2800" b="1" smtClean="0">
                <a:solidFill>
                  <a:schemeClr val="bg1"/>
                </a:solidFill>
                <a:latin typeface="Times New Roman" charset="0"/>
              </a:rPr>
              <a:t>Của lễ thù ân</a:t>
            </a:r>
          </a:p>
          <a:p>
            <a:pPr algn="ctr" eaLnBrk="1" hangingPunct="1">
              <a:lnSpc>
                <a:spcPct val="50000"/>
              </a:lnSpc>
              <a:spcBef>
                <a:spcPct val="50000"/>
              </a:spcBef>
              <a:defRPr/>
            </a:pPr>
            <a:r>
              <a:rPr lang="en-US" sz="2800" b="1" smtClean="0">
                <a:solidFill>
                  <a:schemeClr val="bg1"/>
                </a:solidFill>
                <a:latin typeface="Times New Roman" charset="0"/>
              </a:rPr>
              <a:t>Dự phần trong sự chúc phước của Đức Chúa Trời </a:t>
            </a:r>
          </a:p>
          <a:p>
            <a:pPr algn="ctr" eaLnBrk="1" hangingPunct="1">
              <a:lnSpc>
                <a:spcPct val="50000"/>
              </a:lnSpc>
              <a:spcBef>
                <a:spcPct val="50000"/>
              </a:spcBef>
              <a:defRPr/>
            </a:pPr>
            <a:r>
              <a:rPr lang="en-US" sz="2800" b="1" i="1" smtClean="0">
                <a:solidFill>
                  <a:schemeClr val="bg1"/>
                </a:solidFill>
                <a:latin typeface="Times New Roman" charset="0"/>
              </a:rPr>
              <a:t>Tiệc Thánh</a:t>
            </a:r>
          </a:p>
        </p:txBody>
      </p:sp>
      <p:sp>
        <p:nvSpPr>
          <p:cNvPr id="141317" name="Rectangle 5"/>
          <p:cNvSpPr>
            <a:spLocks noGrp="1" noChangeArrowheads="1"/>
          </p:cNvSpPr>
          <p:nvPr>
            <p:ph type="title" idx="4294967295"/>
          </p:nvPr>
        </p:nvSpPr>
        <p:spPr>
          <a:xfrm>
            <a:off x="685800" y="152400"/>
            <a:ext cx="7772400" cy="701675"/>
          </a:xfrm>
          <a:solidFill>
            <a:srgbClr val="000000"/>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Arial" charset="0"/>
                <a:ea typeface="ＭＳ Ｐゴシック" charset="0"/>
              </a:rPr>
              <a:t>Biểu tượng của của lễ</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316">
                                            <p:txEl>
                                              <p:pRg st="1" end="1"/>
                                            </p:txEl>
                                          </p:spTgt>
                                        </p:tgtEl>
                                        <p:attrNameLst>
                                          <p:attrName>style.visibility</p:attrName>
                                        </p:attrNameLst>
                                      </p:cBhvr>
                                      <p:to>
                                        <p:strVal val="visible"/>
                                      </p:to>
                                    </p:set>
                                    <p:animEffect transition="in" filter="dissolve">
                                      <p:cBhvr>
                                        <p:cTn id="7" dur="75"/>
                                        <p:tgtEl>
                                          <p:spTgt spid="14131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1316">
                                            <p:txEl>
                                              <p:pRg st="2" end="2"/>
                                            </p:txEl>
                                          </p:spTgt>
                                        </p:tgtEl>
                                        <p:attrNameLst>
                                          <p:attrName>style.visibility</p:attrName>
                                        </p:attrNameLst>
                                      </p:cBhvr>
                                      <p:to>
                                        <p:strVal val="visible"/>
                                      </p:to>
                                    </p:set>
                                    <p:animEffect transition="in" filter="dissolve">
                                      <p:cBhvr>
                                        <p:cTn id="12" dur="75"/>
                                        <p:tgtEl>
                                          <p:spTgt spid="14131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1316">
                                            <p:txEl>
                                              <p:pRg st="3" end="3"/>
                                            </p:txEl>
                                          </p:spTgt>
                                        </p:tgtEl>
                                        <p:attrNameLst>
                                          <p:attrName>style.visibility</p:attrName>
                                        </p:attrNameLst>
                                      </p:cBhvr>
                                      <p:to>
                                        <p:strVal val="visible"/>
                                      </p:to>
                                    </p:set>
                                    <p:animEffect transition="in" filter="dissolve">
                                      <p:cBhvr>
                                        <p:cTn id="17" dur="75"/>
                                        <p:tgtEl>
                                          <p:spTgt spid="14131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1316">
                                            <p:txEl>
                                              <p:pRg st="5" end="5"/>
                                            </p:txEl>
                                          </p:spTgt>
                                        </p:tgtEl>
                                        <p:attrNameLst>
                                          <p:attrName>style.visibility</p:attrName>
                                        </p:attrNameLst>
                                      </p:cBhvr>
                                      <p:to>
                                        <p:strVal val="visible"/>
                                      </p:to>
                                    </p:set>
                                    <p:animEffect transition="in" filter="dissolve">
                                      <p:cBhvr>
                                        <p:cTn id="22" dur="75"/>
                                        <p:tgtEl>
                                          <p:spTgt spid="141316">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1316">
                                            <p:txEl>
                                              <p:pRg st="6" end="6"/>
                                            </p:txEl>
                                          </p:spTgt>
                                        </p:tgtEl>
                                        <p:attrNameLst>
                                          <p:attrName>style.visibility</p:attrName>
                                        </p:attrNameLst>
                                      </p:cBhvr>
                                      <p:to>
                                        <p:strVal val="visible"/>
                                      </p:to>
                                    </p:set>
                                    <p:animEffect transition="in" filter="dissolve">
                                      <p:cBhvr>
                                        <p:cTn id="27" dur="75"/>
                                        <p:tgtEl>
                                          <p:spTgt spid="141316">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1316">
                                            <p:txEl>
                                              <p:pRg st="7" end="7"/>
                                            </p:txEl>
                                          </p:spTgt>
                                        </p:tgtEl>
                                        <p:attrNameLst>
                                          <p:attrName>style.visibility</p:attrName>
                                        </p:attrNameLst>
                                      </p:cBhvr>
                                      <p:to>
                                        <p:strVal val="visible"/>
                                      </p:to>
                                    </p:set>
                                    <p:animEffect transition="in" filter="dissolve">
                                      <p:cBhvr>
                                        <p:cTn id="32" dur="75"/>
                                        <p:tgtEl>
                                          <p:spTgt spid="141316">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1316">
                                            <p:txEl>
                                              <p:pRg st="9" end="9"/>
                                            </p:txEl>
                                          </p:spTgt>
                                        </p:tgtEl>
                                        <p:attrNameLst>
                                          <p:attrName>style.visibility</p:attrName>
                                        </p:attrNameLst>
                                      </p:cBhvr>
                                      <p:to>
                                        <p:strVal val="visible"/>
                                      </p:to>
                                    </p:set>
                                    <p:animEffect transition="in" filter="dissolve">
                                      <p:cBhvr>
                                        <p:cTn id="37" dur="75"/>
                                        <p:tgtEl>
                                          <p:spTgt spid="141316">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1316">
                                            <p:txEl>
                                              <p:pRg st="10" end="10"/>
                                            </p:txEl>
                                          </p:spTgt>
                                        </p:tgtEl>
                                        <p:attrNameLst>
                                          <p:attrName>style.visibility</p:attrName>
                                        </p:attrNameLst>
                                      </p:cBhvr>
                                      <p:to>
                                        <p:strVal val="visible"/>
                                      </p:to>
                                    </p:set>
                                    <p:animEffect transition="in" filter="dissolve">
                                      <p:cBhvr>
                                        <p:cTn id="42" dur="75"/>
                                        <p:tgtEl>
                                          <p:spTgt spid="141316">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1316">
                                            <p:txEl>
                                              <p:pRg st="11" end="11"/>
                                            </p:txEl>
                                          </p:spTgt>
                                        </p:tgtEl>
                                        <p:attrNameLst>
                                          <p:attrName>style.visibility</p:attrName>
                                        </p:attrNameLst>
                                      </p:cBhvr>
                                      <p:to>
                                        <p:strVal val="visible"/>
                                      </p:to>
                                    </p:set>
                                    <p:animEffect transition="in" filter="dissolve">
                                      <p:cBhvr>
                                        <p:cTn id="47" dur="75"/>
                                        <p:tgtEl>
                                          <p:spTgt spid="1413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lide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990600" y="533400"/>
            <a:ext cx="70104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i="1" smtClean="0">
                <a:solidFill>
                  <a:schemeClr val="bg1"/>
                </a:solidFill>
                <a:latin typeface="Times New Roman" charset="0"/>
              </a:rPr>
              <a:t>Đức Giê-hô-va gọi Môi-se và phán với ông từ trong Hội mạc. </a:t>
            </a:r>
          </a:p>
        </p:txBody>
      </p:sp>
      <p:sp>
        <p:nvSpPr>
          <p:cNvPr id="114693" name="Rectangle 5"/>
          <p:cNvSpPr>
            <a:spLocks noGrp="1" noChangeArrowheads="1"/>
          </p:cNvSpPr>
          <p:nvPr>
            <p:ph type="title" idx="4294967295"/>
          </p:nvPr>
        </p:nvSpPr>
        <p:spPr>
          <a:xfrm>
            <a:off x="1066800" y="60198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200" b="1" smtClean="0">
                <a:solidFill>
                  <a:schemeClr val="bg1"/>
                </a:solidFill>
                <a:cs typeface="+mj-cs"/>
              </a:rPr>
              <a:t>Lê 1:1 (NIV)</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14691"/>
                                        </p:tgtEl>
                                        <p:attrNameLst>
                                          <p:attrName>style.visibility</p:attrName>
                                        </p:attrNameLst>
                                      </p:cBhvr>
                                      <p:to>
                                        <p:strVal val="visible"/>
                                      </p:to>
                                    </p:set>
                                    <p:animEffect transition="in" filter="dissolve">
                                      <p:cBhvr>
                                        <p:cTn id="7"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Mosaic Tabernacle ed"/>
          <p:cNvPicPr>
            <a:picLocks noChangeAspect="1" noChangeArrowheads="1"/>
          </p:cNvPicPr>
          <p:nvPr/>
        </p:nvPicPr>
        <p:blipFill>
          <a:blip r:embed="rId3">
            <a:lum bright="-24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152400" y="1219200"/>
            <a:ext cx="8610600" cy="40925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50000"/>
              </a:lnSpc>
              <a:spcBef>
                <a:spcPct val="50000"/>
              </a:spcBef>
              <a:defRPr/>
            </a:pPr>
            <a:endParaRPr lang="en-US" sz="3200" b="1" smtClean="0">
              <a:solidFill>
                <a:schemeClr val="bg1"/>
              </a:solidFill>
              <a:latin typeface="Times New Roman" charset="0"/>
            </a:endParaRPr>
          </a:p>
          <a:p>
            <a:pPr algn="ctr" eaLnBrk="1" hangingPunct="1">
              <a:lnSpc>
                <a:spcPct val="60000"/>
              </a:lnSpc>
              <a:spcBef>
                <a:spcPct val="50000"/>
              </a:spcBef>
              <a:defRPr/>
            </a:pPr>
            <a:r>
              <a:rPr lang="en-US" sz="3200" b="1" smtClean="0">
                <a:solidFill>
                  <a:schemeClr val="bg1"/>
                </a:solidFill>
                <a:latin typeface="Times New Roman" charset="0"/>
              </a:rPr>
              <a:t>Của lễ chuộc tội </a:t>
            </a:r>
          </a:p>
          <a:p>
            <a:pPr algn="ctr" eaLnBrk="1" hangingPunct="1">
              <a:lnSpc>
                <a:spcPct val="60000"/>
              </a:lnSpc>
              <a:spcBef>
                <a:spcPct val="50000"/>
              </a:spcBef>
              <a:defRPr/>
            </a:pPr>
            <a:r>
              <a:rPr lang="en-US" sz="3200" b="1" smtClean="0">
                <a:solidFill>
                  <a:schemeClr val="bg1"/>
                </a:solidFill>
                <a:latin typeface="Times New Roman" charset="0"/>
              </a:rPr>
              <a:t>Làm tinh sạch</a:t>
            </a:r>
          </a:p>
          <a:p>
            <a:pPr algn="ctr" eaLnBrk="1" hangingPunct="1">
              <a:lnSpc>
                <a:spcPct val="60000"/>
              </a:lnSpc>
              <a:spcBef>
                <a:spcPct val="50000"/>
              </a:spcBef>
              <a:defRPr/>
            </a:pPr>
            <a:r>
              <a:rPr lang="en-US" sz="3200" b="1" i="1" smtClean="0">
                <a:solidFill>
                  <a:schemeClr val="bg1"/>
                </a:solidFill>
                <a:latin typeface="Times New Roman" charset="0"/>
              </a:rPr>
              <a:t>Đấng Christ thay thế cho chúng ta</a:t>
            </a:r>
          </a:p>
          <a:p>
            <a:pPr algn="ctr" eaLnBrk="1" hangingPunct="1">
              <a:lnSpc>
                <a:spcPct val="60000"/>
              </a:lnSpc>
              <a:spcBef>
                <a:spcPct val="50000"/>
              </a:spcBef>
              <a:defRPr/>
            </a:pPr>
            <a:endParaRPr lang="en-US" sz="3200" b="1" smtClean="0">
              <a:solidFill>
                <a:schemeClr val="bg1"/>
              </a:solidFill>
              <a:latin typeface="Times New Roman" charset="0"/>
            </a:endParaRPr>
          </a:p>
          <a:p>
            <a:pPr algn="ctr" eaLnBrk="1" hangingPunct="1">
              <a:lnSpc>
                <a:spcPct val="60000"/>
              </a:lnSpc>
              <a:spcBef>
                <a:spcPct val="50000"/>
              </a:spcBef>
              <a:defRPr/>
            </a:pPr>
            <a:r>
              <a:rPr lang="en-US" sz="3200" b="1" smtClean="0">
                <a:solidFill>
                  <a:schemeClr val="bg1"/>
                </a:solidFill>
                <a:latin typeface="Times New Roman" charset="0"/>
              </a:rPr>
              <a:t>Của lễ chuộc sự mắc lỗi </a:t>
            </a:r>
          </a:p>
          <a:p>
            <a:pPr algn="ctr" eaLnBrk="1" hangingPunct="1">
              <a:lnSpc>
                <a:spcPct val="60000"/>
              </a:lnSpc>
              <a:spcBef>
                <a:spcPct val="50000"/>
              </a:spcBef>
              <a:defRPr/>
            </a:pPr>
            <a:r>
              <a:rPr lang="en-US" sz="3200" b="1" smtClean="0">
                <a:solidFill>
                  <a:schemeClr val="bg1"/>
                </a:solidFill>
                <a:latin typeface="Times New Roman" charset="0"/>
              </a:rPr>
              <a:t>Sự bồi thường </a:t>
            </a:r>
          </a:p>
          <a:p>
            <a:pPr algn="ctr" eaLnBrk="1" hangingPunct="1">
              <a:lnSpc>
                <a:spcPct val="60000"/>
              </a:lnSpc>
              <a:spcBef>
                <a:spcPct val="50000"/>
              </a:spcBef>
              <a:defRPr/>
            </a:pPr>
            <a:r>
              <a:rPr lang="en-US" sz="3200" b="1" i="1" smtClean="0">
                <a:solidFill>
                  <a:schemeClr val="bg1"/>
                </a:solidFill>
                <a:latin typeface="Times New Roman" charset="0"/>
              </a:rPr>
              <a:t>Đấng Christ chuộc sự tổn hại của tội lỗi</a:t>
            </a:r>
          </a:p>
        </p:txBody>
      </p:sp>
      <p:sp>
        <p:nvSpPr>
          <p:cNvPr id="142344" name="Rectangle 8"/>
          <p:cNvSpPr>
            <a:spLocks noGrp="1" noChangeArrowheads="1"/>
          </p:cNvSpPr>
          <p:nvPr>
            <p:ph type="title" idx="4294967295"/>
          </p:nvPr>
        </p:nvSpPr>
        <p:spPr>
          <a:xfrm>
            <a:off x="685800" y="152400"/>
            <a:ext cx="7772400" cy="701675"/>
          </a:xfrm>
          <a:solidFill>
            <a:srgbClr val="000000"/>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Arial" charset="0"/>
                <a:ea typeface="ＭＳ Ｐゴシック" charset="0"/>
              </a:rPr>
              <a:t>Biểu tượng của của lễ</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40">
                                            <p:txEl>
                                              <p:pRg st="1" end="1"/>
                                            </p:txEl>
                                          </p:spTgt>
                                        </p:tgtEl>
                                        <p:attrNameLst>
                                          <p:attrName>style.visibility</p:attrName>
                                        </p:attrNameLst>
                                      </p:cBhvr>
                                      <p:to>
                                        <p:strVal val="visible"/>
                                      </p:to>
                                    </p:set>
                                    <p:animEffect transition="in" filter="dissolve">
                                      <p:cBhvr>
                                        <p:cTn id="7" dur="500"/>
                                        <p:tgtEl>
                                          <p:spTgt spid="14234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2340">
                                            <p:txEl>
                                              <p:pRg st="2" end="2"/>
                                            </p:txEl>
                                          </p:spTgt>
                                        </p:tgtEl>
                                        <p:attrNameLst>
                                          <p:attrName>style.visibility</p:attrName>
                                        </p:attrNameLst>
                                      </p:cBhvr>
                                      <p:to>
                                        <p:strVal val="visible"/>
                                      </p:to>
                                    </p:set>
                                    <p:animEffect transition="in" filter="dissolve">
                                      <p:cBhvr>
                                        <p:cTn id="12" dur="500"/>
                                        <p:tgtEl>
                                          <p:spTgt spid="1423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2340">
                                            <p:txEl>
                                              <p:pRg st="3" end="3"/>
                                            </p:txEl>
                                          </p:spTgt>
                                        </p:tgtEl>
                                        <p:attrNameLst>
                                          <p:attrName>style.visibility</p:attrName>
                                        </p:attrNameLst>
                                      </p:cBhvr>
                                      <p:to>
                                        <p:strVal val="visible"/>
                                      </p:to>
                                    </p:set>
                                    <p:animEffect transition="in" filter="dissolve">
                                      <p:cBhvr>
                                        <p:cTn id="17" dur="500"/>
                                        <p:tgtEl>
                                          <p:spTgt spid="14234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2340">
                                            <p:txEl>
                                              <p:pRg st="5" end="5"/>
                                            </p:txEl>
                                          </p:spTgt>
                                        </p:tgtEl>
                                        <p:attrNameLst>
                                          <p:attrName>style.visibility</p:attrName>
                                        </p:attrNameLst>
                                      </p:cBhvr>
                                      <p:to>
                                        <p:strVal val="visible"/>
                                      </p:to>
                                    </p:set>
                                    <p:animEffect transition="in" filter="dissolve">
                                      <p:cBhvr>
                                        <p:cTn id="22" dur="500"/>
                                        <p:tgtEl>
                                          <p:spTgt spid="142340">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2340">
                                            <p:txEl>
                                              <p:pRg st="6" end="6"/>
                                            </p:txEl>
                                          </p:spTgt>
                                        </p:tgtEl>
                                        <p:attrNameLst>
                                          <p:attrName>style.visibility</p:attrName>
                                        </p:attrNameLst>
                                      </p:cBhvr>
                                      <p:to>
                                        <p:strVal val="visible"/>
                                      </p:to>
                                    </p:set>
                                    <p:animEffect transition="in" filter="dissolve">
                                      <p:cBhvr>
                                        <p:cTn id="27" dur="500"/>
                                        <p:tgtEl>
                                          <p:spTgt spid="142340">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2340">
                                            <p:txEl>
                                              <p:pRg st="7" end="7"/>
                                            </p:txEl>
                                          </p:spTgt>
                                        </p:tgtEl>
                                        <p:attrNameLst>
                                          <p:attrName>style.visibility</p:attrName>
                                        </p:attrNameLst>
                                      </p:cBhvr>
                                      <p:to>
                                        <p:strVal val="visible"/>
                                      </p:to>
                                    </p:set>
                                    <p:animEffect transition="in" filter="dissolve">
                                      <p:cBhvr>
                                        <p:cTn id="32" dur="500"/>
                                        <p:tgtEl>
                                          <p:spTgt spid="14234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Mosaic Tabernacle ed"/>
          <p:cNvPicPr>
            <a:picLocks noChangeAspect="1" noChangeArrowheads="1"/>
          </p:cNvPicPr>
          <p:nvPr/>
        </p:nvPicPr>
        <p:blipFill>
          <a:blip r:embed="rId3">
            <a:lum bright="-24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3"/>
          <p:cNvSpPr txBox="1">
            <a:spLocks noChangeArrowheads="1"/>
          </p:cNvSpPr>
          <p:nvPr/>
        </p:nvSpPr>
        <p:spPr bwMode="auto">
          <a:xfrm>
            <a:off x="1143000" y="1676400"/>
            <a:ext cx="7010400" cy="2349500"/>
          </a:xfrm>
          <a:prstGeom prst="rect">
            <a:avLst/>
          </a:prstGeom>
          <a:solidFill>
            <a:srgbClr val="FF0000"/>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i="1" smtClean="0">
                <a:solidFill>
                  <a:schemeClr val="bg1"/>
                </a:solidFill>
                <a:latin typeface="Times New Roman" charset="0"/>
              </a:rPr>
              <a:t>Theo luật pháp thì hầu hết mọi vật đều nhờ huyết mà được sạch, không đổ huyết thì không có sự tha tội.</a:t>
            </a:r>
            <a:r>
              <a:rPr lang="en-US" sz="4000" b="1" i="1" smtClean="0">
                <a:solidFill>
                  <a:schemeClr val="bg1"/>
                </a:solidFill>
                <a:latin typeface="Times New Roman" charset="0"/>
              </a:rPr>
              <a:t> </a:t>
            </a:r>
          </a:p>
        </p:txBody>
      </p:sp>
      <p:sp>
        <p:nvSpPr>
          <p:cNvPr id="143364"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Hê-bơ-rơ 9:22 (NIV)</a:t>
            </a:r>
          </a:p>
        </p:txBody>
      </p:sp>
      <p:sp>
        <p:nvSpPr>
          <p:cNvPr id="224260" name="Rectangle 5"/>
          <p:cNvSpPr>
            <a:spLocks noGrp="1" noChangeArrowheads="1"/>
          </p:cNvSpPr>
          <p:nvPr>
            <p:ph type="title" idx="4294967295"/>
          </p:nvPr>
        </p:nvSpPr>
        <p:spPr>
          <a:xfrm>
            <a:off x="685800" y="304800"/>
            <a:ext cx="7772400" cy="762000"/>
          </a:xfrm>
          <a:solidFill>
            <a:srgbClr val="000000"/>
          </a:solidFill>
        </p:spPr>
        <p:txBody>
          <a:bodyPr/>
          <a:lstStyle/>
          <a:p>
            <a:pPr eaLnBrk="1" hangingPunct="1"/>
            <a:r>
              <a:rPr lang="en-US" sz="4000" b="1">
                <a:solidFill>
                  <a:schemeClr val="bg1"/>
                </a:solidFill>
                <a:latin typeface="Arial" charset="0"/>
                <a:ea typeface="ＭＳ Ｐゴシック" charset="0"/>
              </a:rPr>
              <a:t>Huyết &amp; Sự tha tội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36"/>
          <p:cNvSpPr>
            <a:spLocks noGrp="1" noChangeArrowheads="1"/>
          </p:cNvSpPr>
          <p:nvPr>
            <p:ph type="title" idx="4294967295"/>
          </p:nvPr>
        </p:nvSpPr>
        <p:spPr/>
        <p:txBody>
          <a:bodyPr/>
          <a:lstStyle/>
          <a:p>
            <a:pPr eaLnBrk="1" hangingPunct="1"/>
            <a:r>
              <a:rPr lang="en-US">
                <a:latin typeface="Times New Roman" charset="0"/>
                <a:ea typeface="ＭＳ Ｐゴシック" charset="0"/>
              </a:rPr>
              <a:t>Leviticus 8-10 Chart</a:t>
            </a:r>
          </a:p>
        </p:txBody>
      </p:sp>
      <p:sp>
        <p:nvSpPr>
          <p:cNvPr id="226306"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56675"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6676" name="Text Box 4"/>
          <p:cNvSpPr txBox="1">
            <a:spLocks noChangeArrowheads="1"/>
          </p:cNvSpPr>
          <p:nvPr/>
        </p:nvSpPr>
        <p:spPr bwMode="auto">
          <a:xfrm>
            <a:off x="1447800"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Các của lễ </a:t>
            </a:r>
          </a:p>
          <a:p>
            <a:pPr algn="ctr" eaLnBrk="1" hangingPunct="1">
              <a:lnSpc>
                <a:spcPct val="70000"/>
              </a:lnSpc>
              <a:spcBef>
                <a:spcPct val="50000"/>
              </a:spcBef>
              <a:defRPr/>
            </a:pPr>
            <a:r>
              <a:rPr lang="en-US" sz="2400" b="1" smtClean="0">
                <a:solidFill>
                  <a:schemeClr val="bg1"/>
                </a:solidFill>
                <a:latin typeface="Times New Roman" charset="0"/>
              </a:rPr>
              <a:t>1-7</a:t>
            </a:r>
          </a:p>
        </p:txBody>
      </p:sp>
      <p:sp>
        <p:nvSpPr>
          <p:cNvPr id="156677"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226310" name="Group 6"/>
          <p:cNvGrpSpPr>
            <a:grpSpLocks/>
          </p:cNvGrpSpPr>
          <p:nvPr/>
        </p:nvGrpSpPr>
        <p:grpSpPr bwMode="auto">
          <a:xfrm>
            <a:off x="3819525" y="4905375"/>
            <a:ext cx="76200" cy="1371600"/>
            <a:chOff x="2352" y="3120"/>
            <a:chExt cx="48" cy="864"/>
          </a:xfrm>
        </p:grpSpPr>
        <p:sp>
          <p:nvSpPr>
            <p:cNvPr id="156679"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226337" name="Group 8"/>
            <p:cNvGrpSpPr>
              <a:grpSpLocks/>
            </p:cNvGrpSpPr>
            <p:nvPr/>
          </p:nvGrpSpPr>
          <p:grpSpPr bwMode="auto">
            <a:xfrm>
              <a:off x="2352" y="3120"/>
              <a:ext cx="48" cy="432"/>
              <a:chOff x="2016" y="3120"/>
              <a:chExt cx="0" cy="864"/>
            </a:xfrm>
          </p:grpSpPr>
          <p:sp>
            <p:nvSpPr>
              <p:cNvPr id="156681"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82"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grpSp>
      <p:sp>
        <p:nvSpPr>
          <p:cNvPr id="156683"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84" name="Text Box 12"/>
          <p:cNvSpPr txBox="1">
            <a:spLocks noChangeArrowheads="1"/>
          </p:cNvSpPr>
          <p:nvPr/>
        </p:nvSpPr>
        <p:spPr bwMode="auto">
          <a:xfrm>
            <a:off x="1219200" y="4953000"/>
            <a:ext cx="189547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Các sinh tế</a:t>
            </a:r>
          </a:p>
        </p:txBody>
      </p:sp>
      <p:sp>
        <p:nvSpPr>
          <p:cNvPr id="156685" name="Text Box 13"/>
          <p:cNvSpPr txBox="1">
            <a:spLocks noChangeArrowheads="1"/>
          </p:cNvSpPr>
          <p:nvPr/>
        </p:nvSpPr>
        <p:spPr bwMode="auto">
          <a:xfrm rot="-4487607">
            <a:off x="-658018" y="2677318"/>
            <a:ext cx="39497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Thờ phượng 1-3</a:t>
            </a:r>
          </a:p>
        </p:txBody>
      </p:sp>
      <p:sp>
        <p:nvSpPr>
          <p:cNvPr id="156686" name="Text Box 14"/>
          <p:cNvSpPr txBox="1">
            <a:spLocks noChangeArrowheads="1"/>
          </p:cNvSpPr>
          <p:nvPr/>
        </p:nvSpPr>
        <p:spPr bwMode="auto">
          <a:xfrm rot="-4517303">
            <a:off x="-18256" y="2809081"/>
            <a:ext cx="38195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Phục hồi 4-6:7</a:t>
            </a:r>
          </a:p>
        </p:txBody>
      </p:sp>
      <p:sp>
        <p:nvSpPr>
          <p:cNvPr id="156687" name="Text Box 15"/>
          <p:cNvSpPr txBox="1">
            <a:spLocks noChangeArrowheads="1"/>
          </p:cNvSpPr>
          <p:nvPr/>
        </p:nvSpPr>
        <p:spPr bwMode="auto">
          <a:xfrm rot="-4491384">
            <a:off x="496887" y="2562226"/>
            <a:ext cx="4195763"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Hướng dẫn 6:8-7:38</a:t>
            </a:r>
          </a:p>
        </p:txBody>
      </p:sp>
      <p:sp>
        <p:nvSpPr>
          <p:cNvPr id="156688" name="Text Box 16"/>
          <p:cNvSpPr txBox="1">
            <a:spLocks noChangeArrowheads="1"/>
          </p:cNvSpPr>
          <p:nvPr/>
        </p:nvSpPr>
        <p:spPr bwMode="auto">
          <a:xfrm rot="-4503617">
            <a:off x="1844675" y="3159125"/>
            <a:ext cx="3963988"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3200" b="1" smtClean="0">
                <a:solidFill>
                  <a:schemeClr val="bg1"/>
                </a:solidFill>
                <a:latin typeface="Times New Roman" charset="0"/>
                <a:ea typeface="ＭＳ Ｐゴシック" charset="0"/>
              </a:rPr>
              <a:t>Làm ô uế 10</a:t>
            </a:r>
          </a:p>
        </p:txBody>
      </p:sp>
      <p:sp>
        <p:nvSpPr>
          <p:cNvPr id="156689" name="Line 17"/>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0" name="Line 18"/>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1" name="Line 19"/>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2" name="Line 20"/>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3" name="Line 21"/>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4" name="Line 22"/>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5" name="Line 23"/>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6" name="Line 24"/>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7" name="Line 25"/>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8" name="Line 26"/>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699" name="Line 27"/>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700" name="Line 28"/>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701" name="Rectangle 29"/>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6702" name="Rectangle 30"/>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6703" name="Text Box 31"/>
          <p:cNvSpPr txBox="1">
            <a:spLocks noChangeArrowheads="1"/>
          </p:cNvSpPr>
          <p:nvPr/>
        </p:nvSpPr>
        <p:spPr bwMode="auto">
          <a:xfrm>
            <a:off x="838200" y="5638800"/>
            <a:ext cx="25146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800" b="1" smtClean="0">
                <a:solidFill>
                  <a:schemeClr val="bg1"/>
                </a:solidFill>
                <a:latin typeface="Times New Roman" charset="0"/>
              </a:rPr>
              <a:t>Thờ phượng</a:t>
            </a:r>
          </a:p>
        </p:txBody>
      </p:sp>
      <p:sp>
        <p:nvSpPr>
          <p:cNvPr id="156704" name="Text Box 32"/>
          <p:cNvSpPr txBox="1">
            <a:spLocks noChangeArrowheads="1"/>
          </p:cNvSpPr>
          <p:nvPr/>
        </p:nvSpPr>
        <p:spPr bwMode="auto">
          <a:xfrm>
            <a:off x="3059113"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Thầy tế lễ </a:t>
            </a:r>
          </a:p>
          <a:p>
            <a:pPr algn="ctr" eaLnBrk="1" hangingPunct="1">
              <a:lnSpc>
                <a:spcPct val="70000"/>
              </a:lnSpc>
              <a:spcBef>
                <a:spcPct val="50000"/>
              </a:spcBef>
              <a:defRPr/>
            </a:pPr>
            <a:r>
              <a:rPr lang="en-US" sz="2400" b="1" smtClean="0">
                <a:solidFill>
                  <a:schemeClr val="bg1"/>
                </a:solidFill>
                <a:latin typeface="Times New Roman" charset="0"/>
              </a:rPr>
              <a:t> 8-10</a:t>
            </a:r>
          </a:p>
        </p:txBody>
      </p:sp>
      <p:sp>
        <p:nvSpPr>
          <p:cNvPr id="156705" name="Line 33"/>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6706" name="Text Box 34"/>
          <p:cNvSpPr txBox="1">
            <a:spLocks noChangeArrowheads="1"/>
          </p:cNvSpPr>
          <p:nvPr/>
        </p:nvSpPr>
        <p:spPr bwMode="auto">
          <a:xfrm rot="-4478454">
            <a:off x="1167607" y="3236118"/>
            <a:ext cx="384175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Khởi đầu 8-9</a:t>
            </a:r>
          </a:p>
        </p:txBody>
      </p:sp>
      <p:sp>
        <p:nvSpPr>
          <p:cNvPr id="226335" name="Text Box 35"/>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FFFFFF"/>
                </a:solidFill>
                <a:latin typeface="Arial" charset="0"/>
              </a:rPr>
              <a:t>124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6704"/>
                                        </p:tgtEl>
                                        <p:attrNameLst>
                                          <p:attrName>style.visibility</p:attrName>
                                        </p:attrNameLst>
                                      </p:cBhvr>
                                      <p:to>
                                        <p:strVal val="visible"/>
                                      </p:to>
                                    </p:set>
                                    <p:animEffect transition="in" filter="dissolve">
                                      <p:cBhvr>
                                        <p:cTn id="7" dur="500"/>
                                        <p:tgtEl>
                                          <p:spTgt spid="156704"/>
                                        </p:tgtEl>
                                      </p:cBhvr>
                                    </p:animEffect>
                                  </p:childTnLst>
                                </p:cTn>
                              </p:par>
                            </p:childTnLst>
                          </p:cTn>
                        </p:par>
                        <p:par>
                          <p:cTn id="8" fill="hold" nodeType="afterGroup">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156706"/>
                                        </p:tgtEl>
                                        <p:attrNameLst>
                                          <p:attrName>style.visibility</p:attrName>
                                        </p:attrNameLst>
                                      </p:cBhvr>
                                      <p:to>
                                        <p:strVal val="visible"/>
                                      </p:to>
                                    </p:set>
                                    <p:animEffect transition="in" filter="dissolve">
                                      <p:cBhvr>
                                        <p:cTn id="11" dur="500"/>
                                        <p:tgtEl>
                                          <p:spTgt spid="156706"/>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56688"/>
                                        </p:tgtEl>
                                        <p:attrNameLst>
                                          <p:attrName>style.visibility</p:attrName>
                                        </p:attrNameLst>
                                      </p:cBhvr>
                                      <p:to>
                                        <p:strVal val="visible"/>
                                      </p:to>
                                    </p:set>
                                    <p:animEffect transition="in" filter="dissolve">
                                      <p:cBhvr>
                                        <p:cTn id="15" dur="500"/>
                                        <p:tgtEl>
                                          <p:spTgt spid="156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8" grpId="0" autoUpdateAnimBg="0"/>
      <p:bldP spid="156704" grpId="0" autoUpdateAnimBg="0"/>
      <p:bldP spid="15670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endParaRPr lang="en-US"/>
          </a:p>
        </p:txBody>
      </p:sp>
      <p:pic>
        <p:nvPicPr>
          <p:cNvPr id="228354" name="Picture 9" descr="high priest"/>
          <p:cNvPicPr>
            <a:picLocks noChangeAspect="1" noChangeArrowheads="1"/>
          </p:cNvPicPr>
          <p:nvPr/>
        </p:nvPicPr>
        <p:blipFill>
          <a:blip r:embed="rId3">
            <a:extLst>
              <a:ext uri="{28A0092B-C50C-407E-A947-70E740481C1C}">
                <a14:useLocalDpi xmlns:a14="http://schemas.microsoft.com/office/drawing/2010/main" val="0"/>
              </a:ext>
            </a:extLst>
          </a:blip>
          <a:srcRect t="10101" b="4041"/>
          <a:stretch>
            <a:fillRect/>
          </a:stretch>
        </p:blipFill>
        <p:spPr bwMode="auto">
          <a:xfrm>
            <a:off x="4848225" y="0"/>
            <a:ext cx="437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Rectangle 8"/>
          <p:cNvSpPr>
            <a:spLocks noGrp="1" noChangeArrowheads="1"/>
          </p:cNvSpPr>
          <p:nvPr>
            <p:ph type="title"/>
          </p:nvPr>
        </p:nvSpPr>
        <p:spPr>
          <a:xfrm>
            <a:off x="0" y="0"/>
            <a:ext cx="6248400" cy="1600200"/>
          </a:xfrm>
          <a:solidFill>
            <a:srgbClr val="000000"/>
          </a:solidFill>
        </p:spPr>
        <p:txBody>
          <a:bodyPr/>
          <a:lstStyle/>
          <a:p>
            <a:pPr algn="l" eaLnBrk="1" hangingPunct="1">
              <a:defRPr/>
            </a:pPr>
            <a:r>
              <a:rPr kumimoji="1" lang="en-US" sz="3200" b="1">
                <a:effectLst>
                  <a:outerShdw blurRad="38100" dist="38100" dir="2700000" algn="tl">
                    <a:srgbClr val="FFFFFF"/>
                  </a:outerShdw>
                </a:effectLst>
                <a:latin typeface="Arial" charset="0"/>
                <a:ea typeface="ＭＳ Ｐゴシック" charset="0"/>
              </a:rPr>
              <a:t>Việc phong chức A-rôn và các con trai ông làm thầy tế lễ</a:t>
            </a:r>
          </a:p>
        </p:txBody>
      </p:sp>
      <p:sp>
        <p:nvSpPr>
          <p:cNvPr id="66571" name="Rectangle 11"/>
          <p:cNvSpPr>
            <a:spLocks noChangeArrowheads="1"/>
          </p:cNvSpPr>
          <p:nvPr/>
        </p:nvSpPr>
        <p:spPr bwMode="auto">
          <a:xfrm>
            <a:off x="0" y="6096000"/>
            <a:ext cx="3733800" cy="762000"/>
          </a:xfrm>
          <a:prstGeom prst="rect">
            <a:avLst/>
          </a:prstGeom>
          <a:noFill/>
          <a:ln w="9525">
            <a:noFill/>
            <a:miter lim="800000"/>
            <a:headEnd/>
            <a:tailEnd/>
          </a:ln>
          <a:effectLst/>
        </p:spPr>
        <p:txBody>
          <a:bodyPr anchor="ctr"/>
          <a:lstStyle/>
          <a:p>
            <a:pPr algn="l" eaLnBrk="1" hangingPunct="1">
              <a:defRPr/>
            </a:pPr>
            <a:r>
              <a:rPr lang="en-US" sz="4000" i="1">
                <a:solidFill>
                  <a:schemeClr val="tx1"/>
                </a:solidFill>
                <a:effectLst>
                  <a:outerShdw blurRad="38100" dist="38100" dir="2700000" algn="tl">
                    <a:srgbClr val="000000"/>
                  </a:outerShdw>
                </a:effectLst>
                <a:latin typeface="Arial" charset="0"/>
                <a:cs typeface="Times New Roman" charset="0"/>
              </a:rPr>
              <a:t>Lê-vi 8-10</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152400" y="152400"/>
            <a:ext cx="7772400" cy="685800"/>
          </a:xfrm>
          <a:solidFill>
            <a:schemeClr val="accent2"/>
          </a:solidFill>
        </p:spPr>
        <p:txBody>
          <a:bodyPr/>
          <a:lstStyle/>
          <a:p>
            <a:r>
              <a:rPr lang="en-US" altLang="zh-CN" sz="3200" b="1">
                <a:solidFill>
                  <a:schemeClr val="bg2"/>
                </a:solidFill>
                <a:latin typeface="Times New Roman" charset="0"/>
                <a:ea typeface="宋体" charset="0"/>
                <a:cs typeface="宋体" charset="0"/>
              </a:rPr>
              <a:t>Tương phản giữa người Lê-vi và Thầy tế lễ</a:t>
            </a:r>
            <a:endParaRPr lang="en-US" sz="3200" b="1">
              <a:solidFill>
                <a:schemeClr val="bg2"/>
              </a:solidFill>
              <a:latin typeface="Times New Roman" charset="0"/>
              <a:ea typeface="宋体" charset="0"/>
              <a:cs typeface="宋体" charset="0"/>
            </a:endParaRPr>
          </a:p>
        </p:txBody>
      </p:sp>
      <p:sp>
        <p:nvSpPr>
          <p:cNvPr id="230403"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2"/>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19491" name="Line 35"/>
          <p:cNvSpPr>
            <a:spLocks noChangeShapeType="1"/>
          </p:cNvSpPr>
          <p:nvPr/>
        </p:nvSpPr>
        <p:spPr bwMode="auto">
          <a:xfrm>
            <a:off x="4983163" y="2667000"/>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19490" name="Line 34"/>
          <p:cNvSpPr>
            <a:spLocks noChangeShapeType="1"/>
          </p:cNvSpPr>
          <p:nvPr/>
        </p:nvSpPr>
        <p:spPr bwMode="auto">
          <a:xfrm>
            <a:off x="4983163" y="3429000"/>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grpSp>
        <p:nvGrpSpPr>
          <p:cNvPr id="2" name="Group 48"/>
          <p:cNvGrpSpPr>
            <a:grpSpLocks/>
          </p:cNvGrpSpPr>
          <p:nvPr/>
        </p:nvGrpSpPr>
        <p:grpSpPr bwMode="auto">
          <a:xfrm>
            <a:off x="4343400" y="4267200"/>
            <a:ext cx="1279525" cy="433388"/>
            <a:chOff x="2496" y="2836"/>
            <a:chExt cx="806" cy="177"/>
          </a:xfrm>
        </p:grpSpPr>
        <p:sp>
          <p:nvSpPr>
            <p:cNvPr id="230418" name="Line 33"/>
            <p:cNvSpPr>
              <a:spLocks noChangeShapeType="1"/>
            </p:cNvSpPr>
            <p:nvPr/>
          </p:nvSpPr>
          <p:spPr bwMode="auto">
            <a:xfrm flipH="1">
              <a:off x="2496" y="2836"/>
              <a:ext cx="405" cy="177"/>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230419" name="Line 32"/>
            <p:cNvSpPr>
              <a:spLocks noChangeShapeType="1"/>
            </p:cNvSpPr>
            <p:nvPr/>
          </p:nvSpPr>
          <p:spPr bwMode="auto">
            <a:xfrm>
              <a:off x="2899" y="2840"/>
              <a:ext cx="403" cy="17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grpSp>
      <p:grpSp>
        <p:nvGrpSpPr>
          <p:cNvPr id="3" name="Group 49"/>
          <p:cNvGrpSpPr>
            <a:grpSpLocks/>
          </p:cNvGrpSpPr>
          <p:nvPr/>
        </p:nvGrpSpPr>
        <p:grpSpPr bwMode="auto">
          <a:xfrm>
            <a:off x="4343400" y="5272088"/>
            <a:ext cx="1371600" cy="366712"/>
            <a:chOff x="2496" y="3321"/>
            <a:chExt cx="864" cy="231"/>
          </a:xfrm>
        </p:grpSpPr>
        <p:sp>
          <p:nvSpPr>
            <p:cNvPr id="230416" name="Line 31"/>
            <p:cNvSpPr>
              <a:spLocks noChangeShapeType="1"/>
            </p:cNvSpPr>
            <p:nvPr/>
          </p:nvSpPr>
          <p:spPr bwMode="auto">
            <a:xfrm>
              <a:off x="2496" y="3321"/>
              <a:ext cx="0" cy="231"/>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230417" name="Line 30"/>
            <p:cNvSpPr>
              <a:spLocks noChangeShapeType="1"/>
            </p:cNvSpPr>
            <p:nvPr/>
          </p:nvSpPr>
          <p:spPr bwMode="auto">
            <a:xfrm>
              <a:off x="3360" y="3321"/>
              <a:ext cx="0" cy="231"/>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grpSp>
      <p:sp>
        <p:nvSpPr>
          <p:cNvPr id="19495" name="Text Box 39"/>
          <p:cNvSpPr txBox="1">
            <a:spLocks noChangeArrowheads="1"/>
          </p:cNvSpPr>
          <p:nvPr/>
        </p:nvSpPr>
        <p:spPr bwMode="auto">
          <a:xfrm>
            <a:off x="4210050" y="1295400"/>
            <a:ext cx="164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2400" b="1">
                <a:solidFill>
                  <a:schemeClr val="tx1"/>
                </a:solidFill>
                <a:latin typeface="Times New Roman" charset="0"/>
              </a:rPr>
              <a:t>Áp-ra-ham</a:t>
            </a:r>
          </a:p>
        </p:txBody>
      </p:sp>
      <p:sp>
        <p:nvSpPr>
          <p:cNvPr id="19496" name="Text Box 40"/>
          <p:cNvSpPr txBox="1">
            <a:spLocks noChangeArrowheads="1"/>
          </p:cNvSpPr>
          <p:nvPr/>
        </p:nvSpPr>
        <p:spPr bwMode="auto">
          <a:xfrm>
            <a:off x="4513263" y="2182813"/>
            <a:ext cx="912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2400" b="1">
                <a:solidFill>
                  <a:schemeClr val="tx1"/>
                </a:solidFill>
                <a:latin typeface="Times New Roman" charset="0"/>
              </a:rPr>
              <a:t>Y-sác</a:t>
            </a:r>
          </a:p>
        </p:txBody>
      </p:sp>
      <p:sp>
        <p:nvSpPr>
          <p:cNvPr id="19499" name="Text Box 43"/>
          <p:cNvSpPr txBox="1">
            <a:spLocks noChangeArrowheads="1"/>
          </p:cNvSpPr>
          <p:nvPr/>
        </p:nvSpPr>
        <p:spPr bwMode="auto">
          <a:xfrm>
            <a:off x="4411663" y="289560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2400" b="1">
                <a:solidFill>
                  <a:schemeClr val="tx1"/>
                </a:solidFill>
                <a:latin typeface="Times New Roman" charset="0"/>
              </a:rPr>
              <a:t>Gia-cốp</a:t>
            </a:r>
          </a:p>
        </p:txBody>
      </p:sp>
      <p:sp>
        <p:nvSpPr>
          <p:cNvPr id="19500" name="Text Box 44"/>
          <p:cNvSpPr txBox="1">
            <a:spLocks noChangeArrowheads="1"/>
          </p:cNvSpPr>
          <p:nvPr/>
        </p:nvSpPr>
        <p:spPr bwMode="auto">
          <a:xfrm>
            <a:off x="-381000" y="3733800"/>
            <a:ext cx="8610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2200" b="1">
                <a:solidFill>
                  <a:schemeClr val="tx1"/>
                </a:solidFill>
                <a:latin typeface="Times New Roman" charset="0"/>
              </a:rPr>
              <a:t>12 con trai: Reuben — Si-mê-ôn — Lê-vi — Giu-đa — v.v.. </a:t>
            </a:r>
          </a:p>
        </p:txBody>
      </p:sp>
      <p:sp>
        <p:nvSpPr>
          <p:cNvPr id="19501" name="Text Box 45"/>
          <p:cNvSpPr txBox="1">
            <a:spLocks noChangeArrowheads="1"/>
          </p:cNvSpPr>
          <p:nvPr/>
        </p:nvSpPr>
        <p:spPr bwMode="auto">
          <a:xfrm>
            <a:off x="2438400" y="4724400"/>
            <a:ext cx="3675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1"/>
                </a:solidFill>
                <a:latin typeface="Times New Roman" charset="0"/>
              </a:rPr>
              <a:t>Các dòng họ khác     A-rôn</a:t>
            </a:r>
          </a:p>
        </p:txBody>
      </p:sp>
      <p:sp>
        <p:nvSpPr>
          <p:cNvPr id="19502" name="Text Box 46"/>
          <p:cNvSpPr txBox="1">
            <a:spLocks noChangeArrowheads="1"/>
          </p:cNvSpPr>
          <p:nvPr/>
        </p:nvSpPr>
        <p:spPr bwMode="auto">
          <a:xfrm>
            <a:off x="3352800" y="5516563"/>
            <a:ext cx="337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1"/>
                </a:solidFill>
                <a:latin typeface="Arial Black" charset="0"/>
              </a:rPr>
              <a:t>    </a:t>
            </a:r>
            <a:r>
              <a:rPr lang="en-US" sz="2400" b="1">
                <a:solidFill>
                  <a:schemeClr val="tx1"/>
                </a:solidFill>
                <a:latin typeface="Times New Roman" charset="0"/>
              </a:rPr>
              <a:t>Lê-vi	 Thầy tế lễ</a:t>
            </a:r>
          </a:p>
          <a:p>
            <a:pPr algn="l"/>
            <a:r>
              <a:rPr lang="en-US" sz="1800" b="1">
                <a:solidFill>
                  <a:schemeClr val="tx1"/>
                </a:solidFill>
                <a:latin typeface="Times New Roman" charset="0"/>
              </a:rPr>
              <a:t>xem tr. 171a	xem tr. 202</a:t>
            </a:r>
          </a:p>
        </p:txBody>
      </p:sp>
      <p:pic>
        <p:nvPicPr>
          <p:cNvPr id="230415"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52400" y="152400"/>
            <a:ext cx="8091488" cy="685800"/>
          </a:xfrm>
          <a:solidFill>
            <a:schemeClr val="accent2"/>
          </a:solidFill>
        </p:spPr>
        <p:txBody>
          <a:bodyPr/>
          <a:lstStyle/>
          <a:p>
            <a:r>
              <a:rPr lang="en-US" altLang="zh-CN" sz="3600">
                <a:solidFill>
                  <a:schemeClr val="bg2"/>
                </a:solidFill>
                <a:latin typeface="Times New Roman" charset="0"/>
                <a:ea typeface="宋体" charset="0"/>
                <a:cs typeface="宋体" charset="0"/>
              </a:rPr>
              <a:t>Tương phản giữa người Lê-vi và thầy tế lễ</a:t>
            </a:r>
            <a:endParaRPr lang="en-US" sz="3600">
              <a:solidFill>
                <a:schemeClr val="bg2"/>
              </a:solidFill>
              <a:latin typeface="Times New Roman" charset="0"/>
              <a:ea typeface="宋体" charset="0"/>
              <a:cs typeface="宋体" charset="0"/>
            </a:endParaRPr>
          </a:p>
        </p:txBody>
      </p:sp>
      <p:sp>
        <p:nvSpPr>
          <p:cNvPr id="232451"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2"/>
                </a:solidFill>
                <a:latin typeface="Arial" charset="0"/>
              </a:rPr>
              <a:t>132</a:t>
            </a:r>
          </a:p>
        </p:txBody>
      </p:sp>
      <p:grpSp>
        <p:nvGrpSpPr>
          <p:cNvPr id="232452" name="Group 30"/>
          <p:cNvGrpSpPr>
            <a:grpSpLocks/>
          </p:cNvGrpSpPr>
          <p:nvPr/>
        </p:nvGrpSpPr>
        <p:grpSpPr bwMode="auto">
          <a:xfrm>
            <a:off x="0" y="914400"/>
            <a:ext cx="9144000" cy="5943600"/>
            <a:chOff x="0" y="576"/>
            <a:chExt cx="5568" cy="3744"/>
          </a:xfrm>
        </p:grpSpPr>
        <p:sp>
          <p:nvSpPr>
            <p:cNvPr id="232453"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400" b="1">
                  <a:solidFill>
                    <a:schemeClr val="tx1"/>
                  </a:solidFill>
                  <a:ea typeface="宋体" charset="0"/>
                  <a:cs typeface="宋体" charset="0"/>
                </a:rPr>
                <a:t> Con cháu của</a:t>
              </a:r>
              <a:endParaRPr lang="en-US" altLang="zh-CN" sz="2400">
                <a:solidFill>
                  <a:schemeClr val="tx1"/>
                </a:solidFill>
                <a:ea typeface="宋体" charset="0"/>
                <a:cs typeface="宋体" charset="0"/>
              </a:endParaRPr>
            </a:p>
          </p:txBody>
        </p:sp>
        <p:sp>
          <p:nvSpPr>
            <p:cNvPr id="232454"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000">
                  <a:solidFill>
                    <a:schemeClr val="tx1"/>
                  </a:solidFill>
                  <a:ea typeface="宋体" charset="0"/>
                  <a:cs typeface="宋体" charset="0"/>
                </a:rPr>
                <a:t> Lê-vi</a:t>
              </a:r>
            </a:p>
          </p:txBody>
        </p:sp>
        <p:sp>
          <p:nvSpPr>
            <p:cNvPr id="232455"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000">
                  <a:solidFill>
                    <a:schemeClr val="tx1"/>
                  </a:solidFill>
                  <a:ea typeface="宋体" charset="0"/>
                  <a:cs typeface="宋体" charset="0"/>
                </a:rPr>
                <a:t> A-rôn (cũng là con cháu Lê-vi)</a:t>
              </a:r>
            </a:p>
          </p:txBody>
        </p:sp>
        <p:sp>
          <p:nvSpPr>
            <p:cNvPr id="232456"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400" b="1">
                  <a:solidFill>
                    <a:schemeClr val="tx1"/>
                  </a:solidFill>
                  <a:ea typeface="宋体" charset="0"/>
                  <a:cs typeface="宋体" charset="0"/>
                </a:rPr>
                <a:t>Dân số</a:t>
              </a:r>
              <a:endParaRPr lang="en-US" altLang="zh-CN" sz="2400">
                <a:solidFill>
                  <a:schemeClr val="tx1"/>
                </a:solidFill>
                <a:ea typeface="宋体" charset="0"/>
                <a:cs typeface="宋体" charset="0"/>
              </a:endParaRPr>
            </a:p>
          </p:txBody>
        </p:sp>
        <p:sp>
          <p:nvSpPr>
            <p:cNvPr id="232457"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000">
                  <a:solidFill>
                    <a:schemeClr val="tx1"/>
                  </a:solidFill>
                  <a:latin typeface="Times New Roman" charset="0"/>
                  <a:ea typeface="宋体" charset="0"/>
                  <a:cs typeface="宋体" charset="0"/>
                </a:rPr>
                <a:t>Nhiều (nhó đông hơn)</a:t>
              </a:r>
            </a:p>
          </p:txBody>
        </p:sp>
        <p:sp>
          <p:nvSpPr>
            <p:cNvPr id="232458"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000">
                  <a:solidFill>
                    <a:schemeClr val="tx1"/>
                  </a:solidFill>
                  <a:latin typeface="Times New Roman" charset="0"/>
                  <a:ea typeface="宋体" charset="0"/>
                  <a:cs typeface="宋体" charset="0"/>
                </a:rPr>
                <a:t>Ít (Nhỏ nhất của người Lê-vi, Giô-suê. 21:4)</a:t>
              </a:r>
            </a:p>
          </p:txBody>
        </p:sp>
        <p:sp>
          <p:nvSpPr>
            <p:cNvPr id="232459"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400" b="1">
                  <a:solidFill>
                    <a:schemeClr val="tx1"/>
                  </a:solidFill>
                  <a:ea typeface="宋体" charset="0"/>
                  <a:cs typeface="宋体" charset="0"/>
                </a:rPr>
                <a:t>Vai trò</a:t>
              </a:r>
              <a:endParaRPr lang="en-US" altLang="zh-CN" sz="2400">
                <a:solidFill>
                  <a:schemeClr val="tx1"/>
                </a:solidFill>
                <a:ea typeface="宋体" charset="0"/>
                <a:cs typeface="宋体" charset="0"/>
              </a:endParaRPr>
            </a:p>
          </p:txBody>
        </p:sp>
        <p:sp>
          <p:nvSpPr>
            <p:cNvPr id="232460"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1800">
                  <a:solidFill>
                    <a:schemeClr val="tx1"/>
                  </a:solidFill>
                  <a:latin typeface="Times New Roman" charset="0"/>
                  <a:ea typeface="宋体" charset="0"/>
                  <a:cs typeface="宋体" charset="0"/>
                </a:rPr>
                <a:t>Trợ giúp thầy tế lễ và giám sát các hoạt động tôn giáo được cho phép bên ngoài nơi thánh: dạy dỗ, hát, hướng dẫn thờ phượng, văn phòng, quản lý, quan xét &amp; người giữ cổng</a:t>
              </a:r>
            </a:p>
          </p:txBody>
        </p:sp>
        <p:sp>
          <p:nvSpPr>
            <p:cNvPr id="232461"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1800">
                  <a:solidFill>
                    <a:schemeClr val="tx1"/>
                  </a:solidFill>
                  <a:latin typeface="Times New Roman" charset="0"/>
                  <a:ea typeface="宋体" charset="0"/>
                  <a:cs typeface="宋体" charset="0"/>
                </a:rPr>
                <a:t>Trung gian giữa Đức Chúa Trời và dân Y-sơ-ra-ên</a:t>
              </a:r>
            </a:p>
          </p:txBody>
        </p:sp>
        <p:sp>
          <p:nvSpPr>
            <p:cNvPr id="232462"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400" b="1">
                  <a:solidFill>
                    <a:schemeClr val="tx1"/>
                  </a:solidFill>
                  <a:ea typeface="宋体" charset="0"/>
                  <a:cs typeface="宋体" charset="0"/>
                </a:rPr>
                <a:t>Vai trò tế lễ</a:t>
              </a:r>
              <a:endParaRPr lang="en-US" altLang="zh-CN" sz="2400">
                <a:solidFill>
                  <a:schemeClr val="tx1"/>
                </a:solidFill>
                <a:ea typeface="宋体" charset="0"/>
                <a:cs typeface="宋体" charset="0"/>
              </a:endParaRPr>
            </a:p>
          </p:txBody>
        </p:sp>
        <p:sp>
          <p:nvSpPr>
            <p:cNvPr id="232463"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1800">
                  <a:solidFill>
                    <a:schemeClr val="tx1"/>
                  </a:solidFill>
                  <a:latin typeface="Times New Roman" charset="0"/>
                  <a:ea typeface="宋体" charset="0"/>
                  <a:cs typeface="宋体" charset="0"/>
                </a:rPr>
                <a:t>Không dâng sinh tế mặc dù họ có dâng hương (Phục 33:10b)</a:t>
              </a:r>
            </a:p>
          </p:txBody>
        </p:sp>
        <p:sp>
          <p:nvSpPr>
            <p:cNvPr id="232464"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1800">
                  <a:solidFill>
                    <a:schemeClr val="tx1"/>
                  </a:solidFill>
                  <a:latin typeface="Times New Roman" charset="0"/>
                  <a:ea typeface="宋体" charset="0"/>
                  <a:cs typeface="宋体" charset="0"/>
                </a:rPr>
                <a:t>Dâng sinh tế (Phục 33:10b)</a:t>
              </a:r>
            </a:p>
          </p:txBody>
        </p:sp>
        <p:sp>
          <p:nvSpPr>
            <p:cNvPr id="232465"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2400" b="1">
                  <a:solidFill>
                    <a:schemeClr val="tx1"/>
                  </a:solidFill>
                  <a:ea typeface="宋体" charset="0"/>
                  <a:cs typeface="宋体" charset="0"/>
                </a:rPr>
                <a:t>Vị trí nơi ở</a:t>
              </a:r>
              <a:endParaRPr lang="en-US" altLang="zh-CN" sz="2400">
                <a:solidFill>
                  <a:schemeClr val="tx1"/>
                </a:solidFill>
                <a:ea typeface="宋体" charset="0"/>
                <a:cs typeface="宋体" charset="0"/>
              </a:endParaRPr>
            </a:p>
          </p:txBody>
        </p:sp>
        <p:sp>
          <p:nvSpPr>
            <p:cNvPr id="232466"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1800">
                  <a:solidFill>
                    <a:schemeClr val="tx1"/>
                  </a:solidFill>
                  <a:latin typeface="Times New Roman" charset="0"/>
                  <a:ea typeface="宋体" charset="0"/>
                  <a:cs typeface="宋体" charset="0"/>
                </a:rPr>
                <a:t>Rộng khắp — trong 35 thành trung tâm của tất cả các chi phái, phía bắc, và đông của Y-sơ-ra-ên (Giô-suê 21:5-7)</a:t>
              </a:r>
            </a:p>
          </p:txBody>
        </p:sp>
        <p:sp>
          <p:nvSpPr>
            <p:cNvPr id="232467"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en-US" altLang="zh-CN" sz="1800">
                  <a:solidFill>
                    <a:schemeClr val="tx1"/>
                  </a:solidFill>
                  <a:latin typeface="Times New Roman" charset="0"/>
                  <a:ea typeface="宋体" charset="0"/>
                  <a:cs typeface="宋体" charset="0"/>
                </a:rPr>
                <a:t>Giới hạn trong 13 thành của Giu-đa, Si-mê-ôn, và Bên-gia-min nơi gần Đền thờ (Giô-suê 21:4, 9-13)</a:t>
              </a:r>
            </a:p>
          </p:txBody>
        </p:sp>
        <p:grpSp>
          <p:nvGrpSpPr>
            <p:cNvPr id="232468" name="Group 24"/>
            <p:cNvGrpSpPr>
              <a:grpSpLocks/>
            </p:cNvGrpSpPr>
            <p:nvPr/>
          </p:nvGrpSpPr>
          <p:grpSpPr bwMode="auto">
            <a:xfrm>
              <a:off x="0" y="576"/>
              <a:ext cx="1255" cy="429"/>
              <a:chOff x="0" y="0"/>
              <a:chExt cx="888" cy="499"/>
            </a:xfrm>
          </p:grpSpPr>
          <p:sp>
            <p:nvSpPr>
              <p:cNvPr id="232475"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a:solidFill>
                      <a:schemeClr val="tx1"/>
                    </a:solidFill>
                    <a:ea typeface="宋体" charset="0"/>
                    <a:cs typeface="宋体" charset="0"/>
                  </a:rPr>
                  <a:t> </a:t>
                </a:r>
              </a:p>
              <a:p>
                <a:pPr algn="ctr"/>
                <a:endParaRPr lang="en-US" altLang="zh-CN" sz="2000">
                  <a:solidFill>
                    <a:schemeClr val="tx1"/>
                  </a:solidFill>
                  <a:ea typeface="宋体" charset="0"/>
                  <a:cs typeface="宋体" charset="0"/>
                </a:endParaRPr>
              </a:p>
            </p:txBody>
          </p:sp>
          <p:sp>
            <p:nvSpPr>
              <p:cNvPr id="232476"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32469"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600" b="1" i="1">
                    <a:solidFill>
                      <a:schemeClr val="tx1"/>
                    </a:solidFill>
                    <a:latin typeface="Times New Roman" charset="0"/>
                    <a:cs typeface="Times New Roman" charset="0"/>
                  </a:rPr>
                  <a:t>Người Lê-vi</a:t>
                </a:r>
                <a:endParaRPr lang="en-US" altLang="zh-CN" sz="3600" i="1">
                  <a:solidFill>
                    <a:schemeClr val="tx1"/>
                  </a:solidFill>
                  <a:latin typeface="Times New Roman" charset="0"/>
                  <a:cs typeface="Times New Roman" charset="0"/>
                </a:endParaRPr>
              </a:p>
            </p:txBody>
          </p:sp>
          <p:sp>
            <p:nvSpPr>
              <p:cNvPr id="232474"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32470"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defRPr/>
                </a:pPr>
                <a:r>
                  <a:rPr lang="en-US" altLang="zh-CN" sz="3600" b="1" i="1">
                    <a:solidFill>
                      <a:schemeClr val="tx1"/>
                    </a:solidFill>
                    <a:latin typeface="Times New Roman" charset="0"/>
                    <a:ea typeface="宋体" charset="0"/>
                    <a:cs typeface="宋体" charset="0"/>
                  </a:rPr>
                  <a:t>Thầy tế lễ</a:t>
                </a:r>
                <a:endParaRPr lang="en-US" altLang="zh-CN" sz="3600" i="1">
                  <a:solidFill>
                    <a:schemeClr val="tx1"/>
                  </a:solidFill>
                  <a:latin typeface="Times New Roman" charset="0"/>
                  <a:ea typeface="宋体" charset="0"/>
                  <a:cs typeface="宋体" charset="0"/>
                </a:endParaRPr>
              </a:p>
            </p:txBody>
          </p:sp>
          <p:sp>
            <p:nvSpPr>
              <p:cNvPr id="232472"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t="15794" r="57976" b="7881"/>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5300" name="Rectangle 4"/>
          <p:cNvSpPr>
            <a:spLocks noGrp="1" noChangeArrowheads="1"/>
          </p:cNvSpPr>
          <p:nvPr>
            <p:ph type="title" idx="4294967295"/>
          </p:nvPr>
        </p:nvSpPr>
        <p:spPr>
          <a:xfrm>
            <a:off x="1219200" y="152400"/>
            <a:ext cx="6553200" cy="762000"/>
          </a:xfrm>
          <a:solidFill>
            <a:srgbClr val="EFE409"/>
          </a:solidFill>
        </p:spPr>
        <p:txBody>
          <a:bodyPr lIns="91440" tIns="45720" rIns="91440" bIns="45720"/>
          <a:lstStyle/>
          <a:p>
            <a:pPr eaLnBrk="1" hangingPunct="1">
              <a:defRPr/>
            </a:pPr>
            <a:r>
              <a:rPr lang="en-US" sz="3200" b="1" smtClean="0">
                <a:solidFill>
                  <a:schemeClr val="bg2"/>
                </a:solidFill>
                <a:effectLst>
                  <a:outerShdw blurRad="38100" dist="38100" dir="2700000" algn="tl">
                    <a:srgbClr val="FFFFFF"/>
                  </a:outerShdw>
                </a:effectLst>
                <a:cs typeface="+mj-cs"/>
              </a:rPr>
              <a:t>Y phục thầy tế lễ thượng phẩm</a:t>
            </a:r>
            <a:endParaRPr lang="en-US" sz="3200" smtClean="0">
              <a:solidFill>
                <a:schemeClr val="bg2"/>
              </a:solidFill>
              <a:effectLst>
                <a:outerShdw blurRad="38100" dist="38100" dir="2700000" algn="tl">
                  <a:srgbClr val="FFFFFF"/>
                </a:outerShdw>
              </a:effectLst>
              <a:cs typeface="+mj-cs"/>
            </a:endParaRPr>
          </a:p>
        </p:txBody>
      </p:sp>
      <p:pic>
        <p:nvPicPr>
          <p:cNvPr id="695301" name="Picture 5"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l="23125" t="45634" r="69034" b="48105"/>
          <a:stretch>
            <a:fillRect/>
          </a:stretch>
        </p:blipFill>
        <p:spPr bwMode="auto">
          <a:xfrm>
            <a:off x="6477000" y="40386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 Box 6"/>
          <p:cNvSpPr txBox="1">
            <a:spLocks noChangeArrowheads="1"/>
          </p:cNvSpPr>
          <p:nvPr/>
        </p:nvSpPr>
        <p:spPr bwMode="auto">
          <a:xfrm>
            <a:off x="3048000" y="6146800"/>
            <a:ext cx="1449388" cy="519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800" b="1">
                <a:solidFill>
                  <a:schemeClr val="tx1"/>
                </a:solidFill>
                <a:latin typeface="Arial" charset="0"/>
              </a:rPr>
              <a:t>Xuất 28</a:t>
            </a:r>
          </a:p>
        </p:txBody>
      </p:sp>
      <p:sp>
        <p:nvSpPr>
          <p:cNvPr id="695303" name="Oval 7"/>
          <p:cNvSpPr>
            <a:spLocks noChangeArrowheads="1"/>
          </p:cNvSpPr>
          <p:nvPr/>
        </p:nvSpPr>
        <p:spPr bwMode="auto">
          <a:xfrm>
            <a:off x="3276600" y="4114800"/>
            <a:ext cx="1066800" cy="685800"/>
          </a:xfrm>
          <a:prstGeom prst="ellipse">
            <a:avLst/>
          </a:prstGeom>
          <a:solidFill>
            <a:schemeClr val="tx1"/>
          </a:solidFill>
          <a:ln w="9525">
            <a:solidFill>
              <a:srgbClr val="060400"/>
            </a:solidFill>
            <a:round/>
            <a:headEnd/>
            <a:tailEnd/>
          </a:ln>
        </p:spPr>
        <p:txBody>
          <a:bodyPr wrap="none" anchor="ctr"/>
          <a:lstStyle/>
          <a:p>
            <a:pPr algn="l"/>
            <a:endParaRPr lang="en-US" sz="2400">
              <a:solidFill>
                <a:schemeClr val="tx1"/>
              </a:solidFill>
              <a:latin typeface="Times New Roman" charset="0"/>
            </a:endParaRPr>
          </a:p>
        </p:txBody>
      </p:sp>
      <p:sp>
        <p:nvSpPr>
          <p:cNvPr id="695304" name="Oval 8"/>
          <p:cNvSpPr>
            <a:spLocks noChangeArrowheads="1"/>
          </p:cNvSpPr>
          <p:nvPr/>
        </p:nvSpPr>
        <p:spPr bwMode="auto">
          <a:xfrm>
            <a:off x="4572000" y="4114800"/>
            <a:ext cx="1066800" cy="685800"/>
          </a:xfrm>
          <a:prstGeom prst="ellipse">
            <a:avLst/>
          </a:prstGeom>
          <a:solidFill>
            <a:srgbClr val="060400"/>
          </a:solidFill>
          <a:ln w="9525">
            <a:solidFill>
              <a:schemeClr val="tx1"/>
            </a:solidFill>
            <a:round/>
            <a:headEnd/>
            <a:tailEnd/>
          </a:ln>
        </p:spPr>
        <p:txBody>
          <a:bodyPr wrap="none" anchor="ctr"/>
          <a:lstStyle/>
          <a:p>
            <a:pPr algn="l"/>
            <a:endParaRPr lang="en-US" sz="2400">
              <a:solidFill>
                <a:schemeClr val="tx1"/>
              </a:solidFill>
              <a:latin typeface="Times New Roman" charset="0"/>
            </a:endParaRPr>
          </a:p>
        </p:txBody>
      </p:sp>
      <p:sp>
        <p:nvSpPr>
          <p:cNvPr id="695305" name="Text Box 9"/>
          <p:cNvSpPr txBox="1">
            <a:spLocks noChangeArrowheads="1"/>
          </p:cNvSpPr>
          <p:nvPr/>
        </p:nvSpPr>
        <p:spPr bwMode="auto">
          <a:xfrm>
            <a:off x="8205788" y="76200"/>
            <a:ext cx="862012" cy="457200"/>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sz="2400" b="1" smtClean="0">
                <a:solidFill>
                  <a:schemeClr val="tx1"/>
                </a:solidFill>
                <a:effectLst>
                  <a:outerShdw blurRad="38100" dist="38100" dir="2700000" algn="tl">
                    <a:srgbClr val="000000"/>
                  </a:outerShdw>
                </a:effectLst>
                <a:latin typeface="Arial" charset="0"/>
                <a:cs typeface="ＭＳ Ｐゴシック" charset="0"/>
              </a:rPr>
              <a:t>119c</a:t>
            </a:r>
          </a:p>
        </p:txBody>
      </p:sp>
      <p:sp>
        <p:nvSpPr>
          <p:cNvPr id="695306" name="Line 10"/>
          <p:cNvSpPr>
            <a:spLocks noChangeShapeType="1"/>
          </p:cNvSpPr>
          <p:nvPr/>
        </p:nvSpPr>
        <p:spPr bwMode="auto">
          <a:xfrm flipH="1">
            <a:off x="2209800" y="12954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07" name="Line 11"/>
          <p:cNvSpPr>
            <a:spLocks noChangeShapeType="1"/>
          </p:cNvSpPr>
          <p:nvPr/>
        </p:nvSpPr>
        <p:spPr bwMode="auto">
          <a:xfrm flipH="1">
            <a:off x="2438400" y="1676400"/>
            <a:ext cx="457200" cy="609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08"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09"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10" name="Line 14"/>
          <p:cNvSpPr>
            <a:spLocks noChangeShapeType="1"/>
          </p:cNvSpPr>
          <p:nvPr/>
        </p:nvSpPr>
        <p:spPr bwMode="auto">
          <a:xfrm flipH="1">
            <a:off x="2209800" y="2743200"/>
            <a:ext cx="685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11" name="Line 15"/>
          <p:cNvSpPr>
            <a:spLocks noChangeShapeType="1"/>
          </p:cNvSpPr>
          <p:nvPr/>
        </p:nvSpPr>
        <p:spPr bwMode="auto">
          <a:xfrm flipH="1">
            <a:off x="1600200" y="3124200"/>
            <a:ext cx="1295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12" name="Line 16"/>
          <p:cNvSpPr>
            <a:spLocks noChangeShapeType="1"/>
          </p:cNvSpPr>
          <p:nvPr/>
        </p:nvSpPr>
        <p:spPr bwMode="auto">
          <a:xfrm flipH="1" flipV="1">
            <a:off x="1905000" y="2971800"/>
            <a:ext cx="9906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13" name="Line 17"/>
          <p:cNvSpPr>
            <a:spLocks noChangeShapeType="1"/>
          </p:cNvSpPr>
          <p:nvPr/>
        </p:nvSpPr>
        <p:spPr bwMode="auto">
          <a:xfrm flipH="1" flipV="1">
            <a:off x="1600200" y="3124200"/>
            <a:ext cx="12954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14" name="Line 18"/>
          <p:cNvSpPr>
            <a:spLocks noChangeShapeType="1"/>
          </p:cNvSpPr>
          <p:nvPr/>
        </p:nvSpPr>
        <p:spPr bwMode="auto">
          <a:xfrm>
            <a:off x="6172200" y="3505200"/>
            <a:ext cx="11430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5315" name="Rectangle 19"/>
          <p:cNvSpPr>
            <a:spLocks noChangeArrowheads="1"/>
          </p:cNvSpPr>
          <p:nvPr/>
        </p:nvSpPr>
        <p:spPr bwMode="auto">
          <a:xfrm>
            <a:off x="2895600" y="1066800"/>
            <a:ext cx="6324600" cy="37338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Mũ đội đầu </a:t>
            </a:r>
            <a:r>
              <a:rPr kumimoji="1" lang="en-US" sz="1600" b="1">
                <a:solidFill>
                  <a:schemeClr val="tx1"/>
                </a:solidFill>
                <a:effectLst>
                  <a:outerShdw blurRad="38100" dist="38100" dir="2700000" algn="tl">
                    <a:srgbClr val="000000"/>
                  </a:outerShdw>
                </a:effectLst>
                <a:latin typeface="Arial" charset="0"/>
              </a:rPr>
              <a:t>(thẻ bằng vàng trên trán)</a:t>
            </a:r>
            <a:endParaRPr kumimoji="1" lang="en-US" sz="2000" b="1">
              <a:solidFill>
                <a:schemeClr val="tx1"/>
              </a:solidFill>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Áo lá mặc trong </a:t>
            </a:r>
            <a:r>
              <a:rPr kumimoji="1" lang="en-US" sz="1600" b="1">
                <a:solidFill>
                  <a:schemeClr val="tx1"/>
                </a:solidFill>
                <a:effectLst>
                  <a:outerShdw blurRad="38100" dist="38100" dir="2700000" algn="tl">
                    <a:srgbClr val="000000"/>
                  </a:outerShdw>
                </a:effectLst>
                <a:latin typeface="Arial" charset="0"/>
              </a:rPr>
              <a:t>(vải gai mịn trắng)</a:t>
            </a:r>
            <a:endParaRPr kumimoji="1" lang="en-US" sz="2000" b="1">
              <a:solidFill>
                <a:schemeClr val="tx1"/>
              </a:solidFill>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Áo lá </a:t>
            </a:r>
            <a:r>
              <a:rPr kumimoji="1" lang="en-US" sz="1600" b="1">
                <a:solidFill>
                  <a:schemeClr val="tx1"/>
                </a:solidFill>
                <a:effectLst>
                  <a:outerShdw blurRad="38100" dist="38100" dir="2700000" algn="tl">
                    <a:srgbClr val="000000"/>
                  </a:outerShdw>
                </a:effectLst>
                <a:latin typeface="Arial" charset="0"/>
              </a:rPr>
              <a:t>(vải gai mịn từ thắt lưng cho đến vế)</a:t>
            </a:r>
            <a:endParaRPr kumimoji="1" lang="en-US" sz="2000" b="1">
              <a:solidFill>
                <a:schemeClr val="tx1"/>
              </a:solidFill>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Áo dài </a:t>
            </a:r>
            <a:r>
              <a:rPr kumimoji="1" lang="en-US" sz="1600" b="1">
                <a:solidFill>
                  <a:schemeClr val="tx1"/>
                </a:solidFill>
                <a:effectLst>
                  <a:outerShdw blurRad="38100" dist="38100" dir="2700000" algn="tl">
                    <a:srgbClr val="000000"/>
                  </a:outerShdw>
                </a:effectLst>
                <a:latin typeface="Arial" charset="0"/>
              </a:rPr>
              <a:t>(màu xanh có chuông &amp; và trái lựu)</a:t>
            </a:r>
            <a:endParaRPr kumimoji="1" lang="en-US" sz="2000" b="1">
              <a:solidFill>
                <a:schemeClr val="tx1"/>
              </a:solidFill>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Ê-phót </a:t>
            </a:r>
            <a:r>
              <a:rPr kumimoji="1" lang="en-US" sz="1600" b="1">
                <a:solidFill>
                  <a:schemeClr val="tx1"/>
                </a:solidFill>
                <a:effectLst>
                  <a:outerShdw blurRad="38100" dist="38100" dir="2700000" algn="tl">
                    <a:srgbClr val="000000"/>
                  </a:outerShdw>
                </a:effectLst>
                <a:latin typeface="Arial" charset="0"/>
              </a:rPr>
              <a:t>(vàng, xanh, và tím có gắn đá quý)</a:t>
            </a:r>
          </a:p>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Đai </a:t>
            </a:r>
            <a:r>
              <a:rPr kumimoji="1" lang="en-US" sz="1600" b="1">
                <a:solidFill>
                  <a:schemeClr val="tx1"/>
                </a:solidFill>
                <a:effectLst>
                  <a:outerShdw blurRad="38100" dist="38100" dir="2700000" algn="tl">
                    <a:srgbClr val="000000"/>
                  </a:outerShdw>
                </a:effectLst>
                <a:latin typeface="Arial" charset="0"/>
              </a:rPr>
              <a:t>(thắt lưng để giữ trang phục lại với nhau)</a:t>
            </a:r>
            <a:endParaRPr kumimoji="1" lang="en-US" sz="2000" b="1">
              <a:solidFill>
                <a:schemeClr val="tx1"/>
              </a:solidFill>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Bảng đeo ngực </a:t>
            </a:r>
            <a:r>
              <a:rPr kumimoji="1" lang="en-US" sz="1600" b="1">
                <a:solidFill>
                  <a:schemeClr val="tx1"/>
                </a:solidFill>
                <a:effectLst>
                  <a:outerShdw blurRad="38100" dist="38100" dir="2700000" algn="tl">
                    <a:srgbClr val="000000"/>
                  </a:outerShdw>
                </a:effectLst>
                <a:latin typeface="Arial" charset="0"/>
              </a:rPr>
              <a:t>(bảng đeo trước ngực)</a:t>
            </a:r>
            <a:endParaRPr kumimoji="1" lang="en-US" sz="2000" b="1">
              <a:solidFill>
                <a:schemeClr val="tx1"/>
              </a:solidFill>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65000"/>
              <a:buFont typeface="Wingdings" charset="0"/>
              <a:buChar char="n"/>
              <a:defRPr/>
            </a:pPr>
            <a:r>
              <a:rPr kumimoji="1" lang="en-US" sz="2000" b="1">
                <a:solidFill>
                  <a:schemeClr val="tx1"/>
                </a:solidFill>
                <a:effectLst>
                  <a:outerShdw blurRad="38100" dist="38100" dir="2700000" algn="tl">
                    <a:srgbClr val="000000"/>
                  </a:outerShdw>
                </a:effectLst>
                <a:latin typeface="Arial" charset="0"/>
              </a:rPr>
              <a:t>U-rim &amp; Thu-min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695315">
                                            <p:txEl>
                                              <p:pRg st="0" end="0"/>
                                            </p:txEl>
                                          </p:spTgt>
                                        </p:tgtEl>
                                        <p:attrNameLst>
                                          <p:attrName>style.visibility</p:attrName>
                                        </p:attrNameLst>
                                      </p:cBhvr>
                                      <p:to>
                                        <p:strVal val="visible"/>
                                      </p:to>
                                    </p:set>
                                    <p:animScale>
                                      <p:cBhvr>
                                        <p:cTn id="7" dur="1000" decel="50000" fill="hold">
                                          <p:stCondLst>
                                            <p:cond delay="0"/>
                                          </p:stCondLst>
                                        </p:cTn>
                                        <p:tgtEl>
                                          <p:spTgt spid="69531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95315">
                                            <p:txEl>
                                              <p:pRg st="0" end="0"/>
                                            </p:txEl>
                                          </p:spTgt>
                                        </p:tgtEl>
                                        <p:attrNameLst>
                                          <p:attrName>ppt_x</p:attrName>
                                          <p:attrName>ppt_y</p:attrName>
                                        </p:attrNameLst>
                                      </p:cBhvr>
                                    </p:animMotion>
                                    <p:animEffect transition="in" filter="fade">
                                      <p:cBhvr>
                                        <p:cTn id="9" dur="1000"/>
                                        <p:tgtEl>
                                          <p:spTgt spid="695315">
                                            <p:txEl>
                                              <p:pRg st="0" end="0"/>
                                            </p:txEl>
                                          </p:spTgt>
                                        </p:tgtEl>
                                      </p:cBhvr>
                                    </p:animEffect>
                                  </p:childTnLst>
                                </p:cTn>
                              </p:par>
                            </p:childTnLst>
                          </p:cTn>
                        </p:par>
                        <p:par>
                          <p:cTn id="10" fill="hold" nodeType="afterGroup">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95306"/>
                                        </p:tgtEl>
                                        <p:attrNameLst>
                                          <p:attrName>style.visibility</p:attrName>
                                        </p:attrNameLst>
                                      </p:cBhvr>
                                      <p:to>
                                        <p:strVal val="visible"/>
                                      </p:to>
                                    </p:set>
                                    <p:animEffect transition="in" filter="wipe(right)">
                                      <p:cBhvr>
                                        <p:cTn id="13" dur="500"/>
                                        <p:tgtEl>
                                          <p:spTgt spid="69530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695315">
                                            <p:txEl>
                                              <p:pRg st="1" end="1"/>
                                            </p:txEl>
                                          </p:spTgt>
                                        </p:tgtEl>
                                        <p:attrNameLst>
                                          <p:attrName>style.visibility</p:attrName>
                                        </p:attrNameLst>
                                      </p:cBhvr>
                                      <p:to>
                                        <p:strVal val="visible"/>
                                      </p:to>
                                    </p:set>
                                    <p:animScale>
                                      <p:cBhvr>
                                        <p:cTn id="18" dur="1000" decel="50000" fill="hold">
                                          <p:stCondLst>
                                            <p:cond delay="0"/>
                                          </p:stCondLst>
                                        </p:cTn>
                                        <p:tgtEl>
                                          <p:spTgt spid="69531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95315">
                                            <p:txEl>
                                              <p:pRg st="1" end="1"/>
                                            </p:txEl>
                                          </p:spTgt>
                                        </p:tgtEl>
                                        <p:attrNameLst>
                                          <p:attrName>ppt_x</p:attrName>
                                          <p:attrName>ppt_y</p:attrName>
                                        </p:attrNameLst>
                                      </p:cBhvr>
                                    </p:animMotion>
                                    <p:animEffect transition="in" filter="fade">
                                      <p:cBhvr>
                                        <p:cTn id="20" dur="1000"/>
                                        <p:tgtEl>
                                          <p:spTgt spid="695315">
                                            <p:txEl>
                                              <p:pRg st="1" end="1"/>
                                            </p:txEl>
                                          </p:spTgt>
                                        </p:tgtEl>
                                      </p:cBhvr>
                                    </p:animEffect>
                                  </p:childTnLst>
                                </p:cTn>
                              </p:par>
                            </p:childTnLst>
                          </p:cTn>
                        </p:par>
                        <p:par>
                          <p:cTn id="21" fill="hold" nodeType="afterGroup">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695307"/>
                                        </p:tgtEl>
                                        <p:attrNameLst>
                                          <p:attrName>style.visibility</p:attrName>
                                        </p:attrNameLst>
                                      </p:cBhvr>
                                      <p:to>
                                        <p:strVal val="visible"/>
                                      </p:to>
                                    </p:set>
                                    <p:animEffect transition="in" filter="wipe(right)">
                                      <p:cBhvr>
                                        <p:cTn id="24" dur="500"/>
                                        <p:tgtEl>
                                          <p:spTgt spid="69530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695315">
                                            <p:txEl>
                                              <p:pRg st="2" end="2"/>
                                            </p:txEl>
                                          </p:spTgt>
                                        </p:tgtEl>
                                        <p:attrNameLst>
                                          <p:attrName>style.visibility</p:attrName>
                                        </p:attrNameLst>
                                      </p:cBhvr>
                                      <p:to>
                                        <p:strVal val="visible"/>
                                      </p:to>
                                    </p:set>
                                    <p:animScale>
                                      <p:cBhvr>
                                        <p:cTn id="29" dur="1000" decel="50000" fill="hold">
                                          <p:stCondLst>
                                            <p:cond delay="0"/>
                                          </p:stCondLst>
                                        </p:cTn>
                                        <p:tgtEl>
                                          <p:spTgt spid="69531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695315">
                                            <p:txEl>
                                              <p:pRg st="2" end="2"/>
                                            </p:txEl>
                                          </p:spTgt>
                                        </p:tgtEl>
                                        <p:attrNameLst>
                                          <p:attrName>ppt_x</p:attrName>
                                          <p:attrName>ppt_y</p:attrName>
                                        </p:attrNameLst>
                                      </p:cBhvr>
                                    </p:animMotion>
                                    <p:animEffect transition="in" filter="fade">
                                      <p:cBhvr>
                                        <p:cTn id="31" dur="1000"/>
                                        <p:tgtEl>
                                          <p:spTgt spid="695315">
                                            <p:txEl>
                                              <p:pRg st="2" end="2"/>
                                            </p:txEl>
                                          </p:spTgt>
                                        </p:tgtEl>
                                      </p:cBhvr>
                                    </p:animEffect>
                                  </p:childTnLst>
                                </p:cTn>
                              </p:par>
                            </p:childTnLst>
                          </p:cTn>
                        </p:par>
                        <p:par>
                          <p:cTn id="32" fill="hold" nodeType="afterGroup">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695308"/>
                                        </p:tgtEl>
                                        <p:attrNameLst>
                                          <p:attrName>style.visibility</p:attrName>
                                        </p:attrNameLst>
                                      </p:cBhvr>
                                      <p:to>
                                        <p:strVal val="visible"/>
                                      </p:to>
                                    </p:set>
                                    <p:animEffect transition="in" filter="wipe(right)">
                                      <p:cBhvr>
                                        <p:cTn id="35" dur="500"/>
                                        <p:tgtEl>
                                          <p:spTgt spid="69530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695315">
                                            <p:txEl>
                                              <p:pRg st="3" end="3"/>
                                            </p:txEl>
                                          </p:spTgt>
                                        </p:tgtEl>
                                        <p:attrNameLst>
                                          <p:attrName>style.visibility</p:attrName>
                                        </p:attrNameLst>
                                      </p:cBhvr>
                                      <p:to>
                                        <p:strVal val="visible"/>
                                      </p:to>
                                    </p:set>
                                    <p:animScale>
                                      <p:cBhvr>
                                        <p:cTn id="40" dur="1000" decel="50000" fill="hold">
                                          <p:stCondLst>
                                            <p:cond delay="0"/>
                                          </p:stCondLst>
                                        </p:cTn>
                                        <p:tgtEl>
                                          <p:spTgt spid="69531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95315">
                                            <p:txEl>
                                              <p:pRg st="3" end="3"/>
                                            </p:txEl>
                                          </p:spTgt>
                                        </p:tgtEl>
                                        <p:attrNameLst>
                                          <p:attrName>ppt_x</p:attrName>
                                          <p:attrName>ppt_y</p:attrName>
                                        </p:attrNameLst>
                                      </p:cBhvr>
                                    </p:animMotion>
                                    <p:animEffect transition="in" filter="fade">
                                      <p:cBhvr>
                                        <p:cTn id="42" dur="1000"/>
                                        <p:tgtEl>
                                          <p:spTgt spid="695315">
                                            <p:txEl>
                                              <p:pRg st="3" end="3"/>
                                            </p:txEl>
                                          </p:spTgt>
                                        </p:tgtEl>
                                      </p:cBhvr>
                                    </p:animEffect>
                                  </p:childTnLst>
                                </p:cTn>
                              </p:par>
                            </p:childTnLst>
                          </p:cTn>
                        </p:par>
                        <p:par>
                          <p:cTn id="43" fill="hold" nodeType="afterGroup">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695309"/>
                                        </p:tgtEl>
                                        <p:attrNameLst>
                                          <p:attrName>style.visibility</p:attrName>
                                        </p:attrNameLst>
                                      </p:cBhvr>
                                      <p:to>
                                        <p:strVal val="visible"/>
                                      </p:to>
                                    </p:set>
                                    <p:animEffect transition="in" filter="wipe(right)">
                                      <p:cBhvr>
                                        <p:cTn id="46" dur="500"/>
                                        <p:tgtEl>
                                          <p:spTgt spid="69530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695315">
                                            <p:txEl>
                                              <p:pRg st="4" end="4"/>
                                            </p:txEl>
                                          </p:spTgt>
                                        </p:tgtEl>
                                        <p:attrNameLst>
                                          <p:attrName>style.visibility</p:attrName>
                                        </p:attrNameLst>
                                      </p:cBhvr>
                                      <p:to>
                                        <p:strVal val="visible"/>
                                      </p:to>
                                    </p:set>
                                    <p:animScale>
                                      <p:cBhvr>
                                        <p:cTn id="51" dur="1000" decel="50000" fill="hold">
                                          <p:stCondLst>
                                            <p:cond delay="0"/>
                                          </p:stCondLst>
                                        </p:cTn>
                                        <p:tgtEl>
                                          <p:spTgt spid="69531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695315">
                                            <p:txEl>
                                              <p:pRg st="4" end="4"/>
                                            </p:txEl>
                                          </p:spTgt>
                                        </p:tgtEl>
                                        <p:attrNameLst>
                                          <p:attrName>ppt_x</p:attrName>
                                          <p:attrName>ppt_y</p:attrName>
                                        </p:attrNameLst>
                                      </p:cBhvr>
                                    </p:animMotion>
                                    <p:animEffect transition="in" filter="fade">
                                      <p:cBhvr>
                                        <p:cTn id="53" dur="1000"/>
                                        <p:tgtEl>
                                          <p:spTgt spid="695315">
                                            <p:txEl>
                                              <p:pRg st="4" end="4"/>
                                            </p:txEl>
                                          </p:spTgt>
                                        </p:tgtEl>
                                      </p:cBhvr>
                                    </p:animEffect>
                                  </p:childTnLst>
                                </p:cTn>
                              </p:par>
                            </p:childTnLst>
                          </p:cTn>
                        </p:par>
                        <p:par>
                          <p:cTn id="54" fill="hold" nodeType="afterGroup">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695310"/>
                                        </p:tgtEl>
                                        <p:attrNameLst>
                                          <p:attrName>style.visibility</p:attrName>
                                        </p:attrNameLst>
                                      </p:cBhvr>
                                      <p:to>
                                        <p:strVal val="visible"/>
                                      </p:to>
                                    </p:set>
                                    <p:animEffect transition="in" filter="wipe(right)">
                                      <p:cBhvr>
                                        <p:cTn id="57" dur="500"/>
                                        <p:tgtEl>
                                          <p:spTgt spid="69531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nodeType="clickEffect">
                                  <p:stCondLst>
                                    <p:cond delay="0"/>
                                  </p:stCondLst>
                                  <p:childTnLst>
                                    <p:set>
                                      <p:cBhvr>
                                        <p:cTn id="61" dur="1" fill="hold">
                                          <p:stCondLst>
                                            <p:cond delay="0"/>
                                          </p:stCondLst>
                                        </p:cTn>
                                        <p:tgtEl>
                                          <p:spTgt spid="695315">
                                            <p:txEl>
                                              <p:pRg st="5" end="5"/>
                                            </p:txEl>
                                          </p:spTgt>
                                        </p:tgtEl>
                                        <p:attrNameLst>
                                          <p:attrName>style.visibility</p:attrName>
                                        </p:attrNameLst>
                                      </p:cBhvr>
                                      <p:to>
                                        <p:strVal val="visible"/>
                                      </p:to>
                                    </p:set>
                                    <p:animScale>
                                      <p:cBhvr>
                                        <p:cTn id="62" dur="1000" decel="50000" fill="hold">
                                          <p:stCondLst>
                                            <p:cond delay="0"/>
                                          </p:stCondLst>
                                        </p:cTn>
                                        <p:tgtEl>
                                          <p:spTgt spid="69531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695315">
                                            <p:txEl>
                                              <p:pRg st="5" end="5"/>
                                            </p:txEl>
                                          </p:spTgt>
                                        </p:tgtEl>
                                        <p:attrNameLst>
                                          <p:attrName>ppt_x</p:attrName>
                                          <p:attrName>ppt_y</p:attrName>
                                        </p:attrNameLst>
                                      </p:cBhvr>
                                    </p:animMotion>
                                    <p:animEffect transition="in" filter="fade">
                                      <p:cBhvr>
                                        <p:cTn id="64" dur="1000"/>
                                        <p:tgtEl>
                                          <p:spTgt spid="695315">
                                            <p:txEl>
                                              <p:pRg st="5" end="5"/>
                                            </p:txEl>
                                          </p:spTgt>
                                        </p:tgtEl>
                                      </p:cBhvr>
                                    </p:animEffect>
                                  </p:childTnLst>
                                </p:cTn>
                              </p:par>
                            </p:childTnLst>
                          </p:cTn>
                        </p:par>
                        <p:par>
                          <p:cTn id="65" fill="hold" nodeType="afterGroup">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695311"/>
                                        </p:tgtEl>
                                        <p:attrNameLst>
                                          <p:attrName>style.visibility</p:attrName>
                                        </p:attrNameLst>
                                      </p:cBhvr>
                                      <p:to>
                                        <p:strVal val="visible"/>
                                      </p:to>
                                    </p:set>
                                    <p:animEffect transition="in" filter="wipe(right)">
                                      <p:cBhvr>
                                        <p:cTn id="68" dur="500"/>
                                        <p:tgtEl>
                                          <p:spTgt spid="69531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695315">
                                            <p:txEl>
                                              <p:pRg st="6" end="6"/>
                                            </p:txEl>
                                          </p:spTgt>
                                        </p:tgtEl>
                                        <p:attrNameLst>
                                          <p:attrName>style.visibility</p:attrName>
                                        </p:attrNameLst>
                                      </p:cBhvr>
                                      <p:to>
                                        <p:strVal val="visible"/>
                                      </p:to>
                                    </p:set>
                                    <p:animScale>
                                      <p:cBhvr>
                                        <p:cTn id="73" dur="1000" decel="50000" fill="hold">
                                          <p:stCondLst>
                                            <p:cond delay="0"/>
                                          </p:stCondLst>
                                        </p:cTn>
                                        <p:tgtEl>
                                          <p:spTgt spid="69531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695315">
                                            <p:txEl>
                                              <p:pRg st="6" end="6"/>
                                            </p:txEl>
                                          </p:spTgt>
                                        </p:tgtEl>
                                        <p:attrNameLst>
                                          <p:attrName>ppt_x</p:attrName>
                                          <p:attrName>ppt_y</p:attrName>
                                        </p:attrNameLst>
                                      </p:cBhvr>
                                    </p:animMotion>
                                    <p:animEffect transition="in" filter="fade">
                                      <p:cBhvr>
                                        <p:cTn id="75" dur="1000"/>
                                        <p:tgtEl>
                                          <p:spTgt spid="695315">
                                            <p:txEl>
                                              <p:pRg st="6" end="6"/>
                                            </p:txEl>
                                          </p:spTgt>
                                        </p:tgtEl>
                                      </p:cBhvr>
                                    </p:animEffect>
                                  </p:childTnLst>
                                </p:cTn>
                              </p:par>
                            </p:childTnLst>
                          </p:cTn>
                        </p:par>
                        <p:par>
                          <p:cTn id="76" fill="hold" nodeType="afterGroup">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695312"/>
                                        </p:tgtEl>
                                        <p:attrNameLst>
                                          <p:attrName>style.visibility</p:attrName>
                                        </p:attrNameLst>
                                      </p:cBhvr>
                                      <p:to>
                                        <p:strVal val="visible"/>
                                      </p:to>
                                    </p:set>
                                    <p:animEffect transition="in" filter="wipe(right)">
                                      <p:cBhvr>
                                        <p:cTn id="79" dur="500"/>
                                        <p:tgtEl>
                                          <p:spTgt spid="695312"/>
                                        </p:tgtEl>
                                      </p:cBhvr>
                                    </p:animEffect>
                                  </p:childTnLst>
                                </p:cTn>
                              </p:par>
                            </p:childTnLst>
                          </p:cTn>
                        </p:par>
                        <p:par>
                          <p:cTn id="80" fill="hold" nodeType="afterGroup">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695314"/>
                                        </p:tgtEl>
                                        <p:attrNameLst>
                                          <p:attrName>style.visibility</p:attrName>
                                        </p:attrNameLst>
                                      </p:cBhvr>
                                      <p:to>
                                        <p:strVal val="visible"/>
                                      </p:to>
                                    </p:set>
                                    <p:animEffect transition="in" filter="wipe(left)">
                                      <p:cBhvr>
                                        <p:cTn id="83" dur="500"/>
                                        <p:tgtEl>
                                          <p:spTgt spid="695314"/>
                                        </p:tgtEl>
                                      </p:cBhvr>
                                    </p:animEffect>
                                  </p:childTnLst>
                                </p:cTn>
                              </p:par>
                            </p:childTnLst>
                          </p:cTn>
                        </p:par>
                        <p:par>
                          <p:cTn id="84" fill="hold" nodeType="afterGroup">
                            <p:stCondLst>
                              <p:cond delay="2000"/>
                            </p:stCondLst>
                            <p:childTnLst>
                              <p:par>
                                <p:cTn id="85" presetID="25" presetClass="entr" presetSubtype="0" fill="hold" nodeType="afterEffect">
                                  <p:stCondLst>
                                    <p:cond delay="0"/>
                                  </p:stCondLst>
                                  <p:childTnLst>
                                    <p:set>
                                      <p:cBhvr>
                                        <p:cTn id="86" dur="1" fill="hold">
                                          <p:stCondLst>
                                            <p:cond delay="0"/>
                                          </p:stCondLst>
                                        </p:cTn>
                                        <p:tgtEl>
                                          <p:spTgt spid="695301"/>
                                        </p:tgtEl>
                                        <p:attrNameLst>
                                          <p:attrName>style.visibility</p:attrName>
                                        </p:attrNameLst>
                                      </p:cBhvr>
                                      <p:to>
                                        <p:strVal val="visible"/>
                                      </p:to>
                                    </p:set>
                                    <p:anim calcmode="lin" valueType="num">
                                      <p:cBhvr>
                                        <p:cTn id="87" dur="500" decel="50000" fill="hold">
                                          <p:stCondLst>
                                            <p:cond delay="0"/>
                                          </p:stCondLst>
                                        </p:cTn>
                                        <p:tgtEl>
                                          <p:spTgt spid="695301"/>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95301"/>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95301"/>
                                        </p:tgtEl>
                                        <p:attrNameLst>
                                          <p:attrName>ppt_w</p:attrName>
                                        </p:attrNameLst>
                                      </p:cBhvr>
                                      <p:tavLst>
                                        <p:tav tm="0">
                                          <p:val>
                                            <p:strVal val="#ppt_w*.05"/>
                                          </p:val>
                                        </p:tav>
                                        <p:tav tm="100000">
                                          <p:val>
                                            <p:strVal val="#ppt_w"/>
                                          </p:val>
                                        </p:tav>
                                      </p:tavLst>
                                    </p:anim>
                                    <p:anim calcmode="lin" valueType="num">
                                      <p:cBhvr>
                                        <p:cTn id="90" dur="1000" fill="hold"/>
                                        <p:tgtEl>
                                          <p:spTgt spid="695301"/>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95301"/>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95301"/>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95301"/>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9530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2" presetClass="entr" presetSubtype="0" fill="hold" nodeType="clickEffect">
                                  <p:stCondLst>
                                    <p:cond delay="0"/>
                                  </p:stCondLst>
                                  <p:childTnLst>
                                    <p:set>
                                      <p:cBhvr>
                                        <p:cTn id="98" dur="1" fill="hold">
                                          <p:stCondLst>
                                            <p:cond delay="0"/>
                                          </p:stCondLst>
                                        </p:cTn>
                                        <p:tgtEl>
                                          <p:spTgt spid="695315">
                                            <p:txEl>
                                              <p:pRg st="7" end="7"/>
                                            </p:txEl>
                                          </p:spTgt>
                                        </p:tgtEl>
                                        <p:attrNameLst>
                                          <p:attrName>style.visibility</p:attrName>
                                        </p:attrNameLst>
                                      </p:cBhvr>
                                      <p:to>
                                        <p:strVal val="visible"/>
                                      </p:to>
                                    </p:set>
                                    <p:animScale>
                                      <p:cBhvr>
                                        <p:cTn id="99" dur="1000" decel="50000" fill="hold">
                                          <p:stCondLst>
                                            <p:cond delay="0"/>
                                          </p:stCondLst>
                                        </p:cTn>
                                        <p:tgtEl>
                                          <p:spTgt spid="69531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0" dur="1000" decel="50000" fill="hold">
                                          <p:stCondLst>
                                            <p:cond delay="0"/>
                                          </p:stCondLst>
                                        </p:cTn>
                                        <p:tgtEl>
                                          <p:spTgt spid="695315">
                                            <p:txEl>
                                              <p:pRg st="7" end="7"/>
                                            </p:txEl>
                                          </p:spTgt>
                                        </p:tgtEl>
                                        <p:attrNameLst>
                                          <p:attrName>ppt_x</p:attrName>
                                          <p:attrName>ppt_y</p:attrName>
                                        </p:attrNameLst>
                                      </p:cBhvr>
                                    </p:animMotion>
                                    <p:animEffect transition="in" filter="fade">
                                      <p:cBhvr>
                                        <p:cTn id="101" dur="1000"/>
                                        <p:tgtEl>
                                          <p:spTgt spid="695315">
                                            <p:txEl>
                                              <p:pRg st="7" end="7"/>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695303"/>
                                        </p:tgtEl>
                                        <p:attrNameLst>
                                          <p:attrName>style.visibility</p:attrName>
                                        </p:attrNameLst>
                                      </p:cBhvr>
                                      <p:to>
                                        <p:strVal val="visible"/>
                                      </p:to>
                                    </p:set>
                                    <p:animEffect transition="in" filter="fade">
                                      <p:cBhvr>
                                        <p:cTn id="106" dur="2000"/>
                                        <p:tgtEl>
                                          <p:spTgt spid="695303"/>
                                        </p:tgtEl>
                                      </p:cBhvr>
                                    </p:animEffect>
                                    <p:anim calcmode="lin" valueType="num">
                                      <p:cBhvr>
                                        <p:cTn id="107" dur="2000" fill="hold"/>
                                        <p:tgtEl>
                                          <p:spTgt spid="695303"/>
                                        </p:tgtEl>
                                        <p:attrNameLst>
                                          <p:attrName>style.rotation</p:attrName>
                                        </p:attrNameLst>
                                      </p:cBhvr>
                                      <p:tavLst>
                                        <p:tav tm="0">
                                          <p:val>
                                            <p:fltVal val="720"/>
                                          </p:val>
                                        </p:tav>
                                        <p:tav tm="100000">
                                          <p:val>
                                            <p:fltVal val="0"/>
                                          </p:val>
                                        </p:tav>
                                      </p:tavLst>
                                    </p:anim>
                                    <p:anim calcmode="lin" valueType="num">
                                      <p:cBhvr>
                                        <p:cTn id="108" dur="2000" fill="hold"/>
                                        <p:tgtEl>
                                          <p:spTgt spid="695303"/>
                                        </p:tgtEl>
                                        <p:attrNameLst>
                                          <p:attrName>ppt_h</p:attrName>
                                        </p:attrNameLst>
                                      </p:cBhvr>
                                      <p:tavLst>
                                        <p:tav tm="0">
                                          <p:val>
                                            <p:fltVal val="0"/>
                                          </p:val>
                                        </p:tav>
                                        <p:tav tm="100000">
                                          <p:val>
                                            <p:strVal val="#ppt_h"/>
                                          </p:val>
                                        </p:tav>
                                      </p:tavLst>
                                    </p:anim>
                                    <p:anim calcmode="lin" valueType="num">
                                      <p:cBhvr>
                                        <p:cTn id="109" dur="2000" fill="hold"/>
                                        <p:tgtEl>
                                          <p:spTgt spid="695303"/>
                                        </p:tgtEl>
                                        <p:attrNameLst>
                                          <p:attrName>ppt_w</p:attrName>
                                        </p:attrNameLst>
                                      </p:cBhvr>
                                      <p:tavLst>
                                        <p:tav tm="0">
                                          <p:val>
                                            <p:fltVal val="0"/>
                                          </p:val>
                                        </p:tav>
                                        <p:tav tm="100000">
                                          <p:val>
                                            <p:strVal val="#ppt_w"/>
                                          </p:val>
                                        </p:tav>
                                      </p:tavLst>
                                    </p:anim>
                                  </p:childTnLst>
                                </p:cTn>
                              </p:par>
                              <p:par>
                                <p:cTn id="110" presetID="35" presetClass="entr" presetSubtype="0" fill="hold" grpId="0" nodeType="withEffect">
                                  <p:stCondLst>
                                    <p:cond delay="0"/>
                                  </p:stCondLst>
                                  <p:childTnLst>
                                    <p:set>
                                      <p:cBhvr>
                                        <p:cTn id="111" dur="1" fill="hold">
                                          <p:stCondLst>
                                            <p:cond delay="0"/>
                                          </p:stCondLst>
                                        </p:cTn>
                                        <p:tgtEl>
                                          <p:spTgt spid="695304"/>
                                        </p:tgtEl>
                                        <p:attrNameLst>
                                          <p:attrName>style.visibility</p:attrName>
                                        </p:attrNameLst>
                                      </p:cBhvr>
                                      <p:to>
                                        <p:strVal val="visible"/>
                                      </p:to>
                                    </p:set>
                                    <p:animEffect transition="in" filter="fade">
                                      <p:cBhvr>
                                        <p:cTn id="112" dur="2000"/>
                                        <p:tgtEl>
                                          <p:spTgt spid="695304"/>
                                        </p:tgtEl>
                                      </p:cBhvr>
                                    </p:animEffect>
                                    <p:anim calcmode="lin" valueType="num">
                                      <p:cBhvr>
                                        <p:cTn id="113" dur="2000" fill="hold"/>
                                        <p:tgtEl>
                                          <p:spTgt spid="695304"/>
                                        </p:tgtEl>
                                        <p:attrNameLst>
                                          <p:attrName>style.rotation</p:attrName>
                                        </p:attrNameLst>
                                      </p:cBhvr>
                                      <p:tavLst>
                                        <p:tav tm="0">
                                          <p:val>
                                            <p:fltVal val="720"/>
                                          </p:val>
                                        </p:tav>
                                        <p:tav tm="100000">
                                          <p:val>
                                            <p:fltVal val="0"/>
                                          </p:val>
                                        </p:tav>
                                      </p:tavLst>
                                    </p:anim>
                                    <p:anim calcmode="lin" valueType="num">
                                      <p:cBhvr>
                                        <p:cTn id="114" dur="2000" fill="hold"/>
                                        <p:tgtEl>
                                          <p:spTgt spid="695304"/>
                                        </p:tgtEl>
                                        <p:attrNameLst>
                                          <p:attrName>ppt_h</p:attrName>
                                        </p:attrNameLst>
                                      </p:cBhvr>
                                      <p:tavLst>
                                        <p:tav tm="0">
                                          <p:val>
                                            <p:fltVal val="0"/>
                                          </p:val>
                                        </p:tav>
                                        <p:tav tm="100000">
                                          <p:val>
                                            <p:strVal val="#ppt_h"/>
                                          </p:val>
                                        </p:tav>
                                      </p:tavLst>
                                    </p:anim>
                                    <p:anim calcmode="lin" valueType="num">
                                      <p:cBhvr>
                                        <p:cTn id="115" dur="2000" fill="hold"/>
                                        <p:tgtEl>
                                          <p:spTgt spid="695304"/>
                                        </p:tgtEl>
                                        <p:attrNameLst>
                                          <p:attrName>ppt_w</p:attrName>
                                        </p:attrNameLst>
                                      </p:cBhvr>
                                      <p:tavLst>
                                        <p:tav tm="0">
                                          <p:val>
                                            <p:fltVal val="0"/>
                                          </p:val>
                                        </p:tav>
                                        <p:tav tm="100000">
                                          <p:val>
                                            <p:strVal val="#ppt_w"/>
                                          </p:val>
                                        </p:tav>
                                      </p:tavLst>
                                    </p:anim>
                                  </p:childTnLst>
                                </p:cTn>
                              </p:par>
                              <p:par>
                                <p:cTn id="116" presetID="22" presetClass="entr" presetSubtype="2" fill="hold" grpId="0" nodeType="withEffect">
                                  <p:stCondLst>
                                    <p:cond delay="0"/>
                                  </p:stCondLst>
                                  <p:childTnLst>
                                    <p:set>
                                      <p:cBhvr>
                                        <p:cTn id="117" dur="1" fill="hold">
                                          <p:stCondLst>
                                            <p:cond delay="0"/>
                                          </p:stCondLst>
                                        </p:cTn>
                                        <p:tgtEl>
                                          <p:spTgt spid="695313"/>
                                        </p:tgtEl>
                                        <p:attrNameLst>
                                          <p:attrName>style.visibility</p:attrName>
                                        </p:attrNameLst>
                                      </p:cBhvr>
                                      <p:to>
                                        <p:strVal val="visible"/>
                                      </p:to>
                                    </p:set>
                                    <p:animEffect transition="in" filter="wipe(right)">
                                      <p:cBhvr>
                                        <p:cTn id="118" dur="500"/>
                                        <p:tgtEl>
                                          <p:spTgt spid="69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3" grpId="0" animBg="1"/>
      <p:bldP spid="695304" grpId="0" animBg="1"/>
      <p:bldP spid="695306" grpId="0" animBg="1"/>
      <p:bldP spid="695307" grpId="0" animBg="1"/>
      <p:bldP spid="695308" grpId="0" animBg="1"/>
      <p:bldP spid="695309" grpId="0" animBg="1"/>
      <p:bldP spid="695310" grpId="0" animBg="1"/>
      <p:bldP spid="695311" grpId="0" animBg="1"/>
      <p:bldP spid="695312" grpId="0" animBg="1"/>
      <p:bldP spid="695313" grpId="0" animBg="1"/>
      <p:bldP spid="6953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Slide4"/>
          <p:cNvPicPr>
            <a:picLocks noChangeAspect="1" noChangeArrowheads="1"/>
          </p:cNvPicPr>
          <p:nvPr/>
        </p:nvPicPr>
        <p:blipFill>
          <a:blip r:embed="rId3">
            <a:lum bright="6000"/>
            <a:extLst>
              <a:ext uri="{28A0092B-C50C-407E-A947-70E740481C1C}">
                <a14:useLocalDpi xmlns:a14="http://schemas.microsoft.com/office/drawing/2010/main" val="0"/>
              </a:ext>
            </a:extLst>
          </a:blip>
          <a:srcRect l="21111" r="26666"/>
          <a:stretch>
            <a:fillRect/>
          </a:stretch>
        </p:blipFill>
        <p:spPr bwMode="auto">
          <a:xfrm>
            <a:off x="0" y="0"/>
            <a:ext cx="477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3"/>
          <p:cNvSpPr txBox="1">
            <a:spLocks noChangeArrowheads="1"/>
          </p:cNvSpPr>
          <p:nvPr/>
        </p:nvSpPr>
        <p:spPr bwMode="auto">
          <a:xfrm>
            <a:off x="5029200" y="5791200"/>
            <a:ext cx="4114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Lê-vi 10</a:t>
            </a:r>
          </a:p>
        </p:txBody>
      </p:sp>
      <p:sp>
        <p:nvSpPr>
          <p:cNvPr id="157701" name="Rectangle 5"/>
          <p:cNvSpPr>
            <a:spLocks noGrp="1" noChangeArrowheads="1"/>
          </p:cNvSpPr>
          <p:nvPr>
            <p:ph type="title" idx="4294967295"/>
          </p:nvPr>
        </p:nvSpPr>
        <p:spPr>
          <a:xfrm>
            <a:off x="4876800" y="609600"/>
            <a:ext cx="42672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Times New Roman" charset="0"/>
                <a:ea typeface="ＭＳ Ｐゴシック" charset="0"/>
              </a:rPr>
              <a:t>Na-đáp &amp; A-bi-hu</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238594" name="Rectangle 47"/>
          <p:cNvSpPr>
            <a:spLocks noGrp="1" noChangeArrowheads="1"/>
          </p:cNvSpPr>
          <p:nvPr>
            <p:ph type="ctrTitle"/>
          </p:nvPr>
        </p:nvSpPr>
        <p:spPr>
          <a:xfrm>
            <a:off x="1371600" y="0"/>
            <a:ext cx="3429000" cy="1143000"/>
          </a:xfrm>
        </p:spPr>
        <p:txBody>
          <a:bodyPr/>
          <a:lstStyle/>
          <a:p>
            <a:pPr eaLnBrk="1" hangingPunct="1"/>
            <a:r>
              <a:rPr kumimoji="1" lang="en-US" sz="2800">
                <a:latin typeface="Times New Roman" charset="0"/>
                <a:ea typeface="ＭＳ Ｐゴシック" charset="0"/>
              </a:rPr>
              <a:t>Levi</a:t>
            </a:r>
            <a:r>
              <a:rPr kumimoji="1" lang="ja-JP" altLang="en-US" sz="2800">
                <a:latin typeface="Times New Roman" charset="0"/>
                <a:ea typeface="ＭＳ Ｐゴシック" charset="0"/>
              </a:rPr>
              <a:t>’</a:t>
            </a:r>
            <a:r>
              <a:rPr kumimoji="1" lang="en-US" altLang="ja-JP" sz="2800">
                <a:latin typeface="Times New Roman" charset="0"/>
                <a:ea typeface="ＭＳ Ｐゴシック" charset="0"/>
              </a:rPr>
              <a:t>s Family Tree</a:t>
            </a:r>
            <a:endParaRPr kumimoji="1" lang="en-US" sz="2800">
              <a:latin typeface="Times New Roman" charset="0"/>
              <a:ea typeface="ＭＳ Ｐゴシック" charset="0"/>
            </a:endParaRPr>
          </a:p>
        </p:txBody>
      </p:sp>
      <p:sp>
        <p:nvSpPr>
          <p:cNvPr id="238595" name="AutoShape 3"/>
          <p:cNvSpPr>
            <a:spLocks noChangeArrowheads="1"/>
          </p:cNvSpPr>
          <p:nvPr/>
        </p:nvSpPr>
        <p:spPr bwMode="auto">
          <a:xfrm>
            <a:off x="539750" y="115888"/>
            <a:ext cx="5472113" cy="865187"/>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endParaRPr lang="en-US"/>
          </a:p>
        </p:txBody>
      </p:sp>
      <p:sp>
        <p:nvSpPr>
          <p:cNvPr id="238596" name="WordArt 4"/>
          <p:cNvSpPr>
            <a:spLocks noChangeArrowheads="1" noChangeShapeType="1" noTextEdit="1"/>
          </p:cNvSpPr>
          <p:nvPr/>
        </p:nvSpPr>
        <p:spPr bwMode="auto">
          <a:xfrm>
            <a:off x="1584325" y="295275"/>
            <a:ext cx="3419475"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400" b="1" kern="10">
                <a:solidFill>
                  <a:schemeClr val="tx2"/>
                </a:solidFill>
                <a:effectLst>
                  <a:outerShdw blurRad="63500" dist="38099" dir="2700000" algn="ctr" rotWithShape="0">
                    <a:srgbClr val="C0C0C0">
                      <a:alpha val="79999"/>
                    </a:srgbClr>
                  </a:outerShdw>
                </a:effectLst>
                <a:latin typeface="Arial"/>
                <a:ea typeface="Arial"/>
                <a:cs typeface="Arial"/>
              </a:rPr>
              <a:t>Cây phả hệ của nhà Lê-vi</a:t>
            </a:r>
          </a:p>
        </p:txBody>
      </p:sp>
      <p:sp>
        <p:nvSpPr>
          <p:cNvPr id="238597"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en-US" sz="1800">
                <a:solidFill>
                  <a:schemeClr val="tx1"/>
                </a:solidFill>
                <a:latin typeface="Century Gothic" charset="0"/>
              </a:rPr>
              <a:t>Lê-vi</a:t>
            </a:r>
          </a:p>
        </p:txBody>
      </p:sp>
      <p:sp>
        <p:nvSpPr>
          <p:cNvPr id="238598"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r>
              <a:rPr lang="en-US" sz="1600" b="1">
                <a:solidFill>
                  <a:schemeClr val="tx1"/>
                </a:solidFill>
                <a:latin typeface="Times New Roman" charset="0"/>
              </a:rPr>
              <a:t>Ghẹt-sôn</a:t>
            </a:r>
            <a:r>
              <a:rPr lang="en-US" sz="1800">
                <a:solidFill>
                  <a:schemeClr val="tx1"/>
                </a:solidFill>
                <a:latin typeface="Century Gothic" charset="0"/>
              </a:rPr>
              <a:t> </a:t>
            </a:r>
          </a:p>
        </p:txBody>
      </p:sp>
      <p:sp>
        <p:nvSpPr>
          <p:cNvPr id="238599"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r>
              <a:rPr lang="en-US" sz="1600" b="1">
                <a:solidFill>
                  <a:schemeClr val="tx1"/>
                </a:solidFill>
                <a:latin typeface="Times New Roman" charset="0"/>
              </a:rPr>
              <a:t>Kê-hát</a:t>
            </a:r>
            <a:r>
              <a:rPr lang="en-US" sz="1800">
                <a:solidFill>
                  <a:schemeClr val="tx1"/>
                </a:solidFill>
                <a:latin typeface="Arial" charset="0"/>
              </a:rPr>
              <a:t> </a:t>
            </a:r>
          </a:p>
        </p:txBody>
      </p:sp>
      <p:sp>
        <p:nvSpPr>
          <p:cNvPr id="238600"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r>
              <a:rPr lang="en-US" sz="1600" b="1">
                <a:solidFill>
                  <a:schemeClr val="tx1"/>
                </a:solidFill>
                <a:latin typeface="Times New Roman" charset="0"/>
              </a:rPr>
              <a:t>Mê-ra-ri</a:t>
            </a:r>
            <a:r>
              <a:rPr lang="en-US" sz="1800">
                <a:solidFill>
                  <a:schemeClr val="tx1"/>
                </a:solidFill>
                <a:latin typeface="Century Gothic" charset="0"/>
              </a:rPr>
              <a:t> </a:t>
            </a:r>
          </a:p>
        </p:txBody>
      </p:sp>
      <p:sp>
        <p:nvSpPr>
          <p:cNvPr id="238601"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en-US" sz="1800">
                <a:solidFill>
                  <a:schemeClr val="tx1"/>
                </a:solidFill>
                <a:latin typeface="Arial" charset="0"/>
              </a:rPr>
              <a:t>Mi-ri-am </a:t>
            </a:r>
          </a:p>
        </p:txBody>
      </p:sp>
      <p:sp>
        <p:nvSpPr>
          <p:cNvPr id="238602"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en-US" sz="1800">
                <a:solidFill>
                  <a:schemeClr val="tx1"/>
                </a:solidFill>
                <a:latin typeface="Arial" charset="0"/>
              </a:rPr>
              <a:t>Môi-se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eaLnBrk="1" hangingPunct="1">
              <a:defRPr/>
            </a:pPr>
            <a:r>
              <a:rPr lang="en-US" sz="1800" b="1">
                <a:solidFill>
                  <a:schemeClr val="bg1"/>
                </a:solidFill>
                <a:effectLst>
                  <a:outerShdw blurRad="38100" dist="38100" dir="2700000" algn="tl">
                    <a:srgbClr val="000000"/>
                  </a:outerShdw>
                </a:effectLst>
                <a:latin typeface="Arial" charset="0"/>
                <a:cs typeface="Times New Roman" charset="0"/>
              </a:rPr>
              <a:t>A-rôn </a:t>
            </a:r>
          </a:p>
        </p:txBody>
      </p:sp>
      <p:sp>
        <p:nvSpPr>
          <p:cNvPr id="238604"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en-US" sz="1800">
                <a:solidFill>
                  <a:schemeClr val="tx1"/>
                </a:solidFill>
                <a:latin typeface="Arial" charset="0"/>
              </a:rPr>
              <a:t>Am-ram </a:t>
            </a:r>
          </a:p>
        </p:txBody>
      </p:sp>
      <p:sp>
        <p:nvSpPr>
          <p:cNvPr id="238605"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r>
              <a:rPr lang="en-US" sz="1800">
                <a:solidFill>
                  <a:schemeClr val="tx1"/>
                </a:solidFill>
                <a:latin typeface="Arial" charset="0"/>
              </a:rPr>
              <a:t>Nadab </a:t>
            </a:r>
          </a:p>
        </p:txBody>
      </p:sp>
      <p:sp>
        <p:nvSpPr>
          <p:cNvPr id="238606"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r>
              <a:rPr lang="en-US" sz="1800">
                <a:solidFill>
                  <a:schemeClr val="tx1"/>
                </a:solidFill>
                <a:latin typeface="Arial"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eaLnBrk="1" hangingPunct="1">
              <a:defRPr/>
            </a:pPr>
            <a:r>
              <a:rPr lang="en-US" sz="1600" b="1">
                <a:solidFill>
                  <a:schemeClr val="bg1"/>
                </a:solidFill>
                <a:effectLst>
                  <a:outerShdw blurRad="38100" dist="38100" dir="2700000" algn="tl">
                    <a:srgbClr val="000000"/>
                  </a:outerShdw>
                </a:effectLst>
                <a:latin typeface="Times New Roman" charset="0"/>
                <a:cs typeface="Times New Roman" charset="0"/>
              </a:rPr>
              <a:t>Ê-lê-a-sa</a:t>
            </a:r>
            <a:r>
              <a:rPr lang="en-US" sz="1800" b="1">
                <a:solidFill>
                  <a:schemeClr val="bg1"/>
                </a:solidFill>
                <a:effectLst>
                  <a:outerShdw blurRad="38100" dist="38100" dir="2700000" algn="tl">
                    <a:srgbClr val="000000"/>
                  </a:outerShdw>
                </a:effectLst>
                <a:latin typeface="Arial" charset="0"/>
                <a:cs typeface="Times New Roman" charset="0"/>
              </a:rPr>
              <a:t> </a:t>
            </a:r>
          </a:p>
        </p:txBody>
      </p:sp>
      <p:sp>
        <p:nvSpPr>
          <p:cNvPr id="238608"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r>
              <a:rPr lang="en-US" sz="1600" b="1">
                <a:solidFill>
                  <a:schemeClr val="tx1"/>
                </a:solidFill>
                <a:latin typeface="Times New Roman" charset="0"/>
              </a:rPr>
              <a:t>Y-tha-ma</a:t>
            </a:r>
            <a:r>
              <a:rPr lang="en-US" sz="1800">
                <a:solidFill>
                  <a:schemeClr val="tx1"/>
                </a:solidFill>
                <a:latin typeface="Arial" charset="0"/>
              </a:rPr>
              <a:t> </a:t>
            </a:r>
          </a:p>
        </p:txBody>
      </p:sp>
      <p:sp>
        <p:nvSpPr>
          <p:cNvPr id="238609" name="Line 17"/>
          <p:cNvSpPr>
            <a:spLocks noChangeShapeType="1"/>
          </p:cNvSpPr>
          <p:nvPr/>
        </p:nvSpPr>
        <p:spPr bwMode="auto">
          <a:xfrm>
            <a:off x="3429000" y="1828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10" name="Line 18"/>
          <p:cNvSpPr>
            <a:spLocks noChangeShapeType="1"/>
          </p:cNvSpPr>
          <p:nvPr/>
        </p:nvSpPr>
        <p:spPr bwMode="auto">
          <a:xfrm flipV="1">
            <a:off x="18288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11" name="Line 19"/>
          <p:cNvSpPr>
            <a:spLocks noChangeShapeType="1"/>
          </p:cNvSpPr>
          <p:nvPr/>
        </p:nvSpPr>
        <p:spPr bwMode="auto">
          <a:xfrm>
            <a:off x="1828800" y="205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12" name="Line 20"/>
          <p:cNvSpPr>
            <a:spLocks noChangeShapeType="1"/>
          </p:cNvSpPr>
          <p:nvPr/>
        </p:nvSpPr>
        <p:spPr bwMode="auto">
          <a:xfrm>
            <a:off x="48006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238613"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8614"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8615"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8616"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8617" name="Line 25"/>
          <p:cNvSpPr>
            <a:spLocks noChangeShapeType="1"/>
          </p:cNvSpPr>
          <p:nvPr/>
        </p:nvSpPr>
        <p:spPr bwMode="auto">
          <a:xfrm>
            <a:off x="3429000" y="2895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18" name="Line 26"/>
          <p:cNvSpPr>
            <a:spLocks noChangeShapeType="1"/>
          </p:cNvSpPr>
          <p:nvPr/>
        </p:nvSpPr>
        <p:spPr bwMode="auto">
          <a:xfrm>
            <a:off x="3429000" y="39624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19" name="Line 27"/>
          <p:cNvSpPr>
            <a:spLocks noChangeShapeType="1"/>
          </p:cNvSpPr>
          <p:nvPr/>
        </p:nvSpPr>
        <p:spPr bwMode="auto">
          <a:xfrm flipV="1">
            <a:off x="22098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0" name="Line 28"/>
          <p:cNvSpPr>
            <a:spLocks noChangeShapeType="1"/>
          </p:cNvSpPr>
          <p:nvPr/>
        </p:nvSpPr>
        <p:spPr bwMode="auto">
          <a:xfrm>
            <a:off x="2209800" y="41910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1" name="Line 29"/>
          <p:cNvSpPr>
            <a:spLocks noChangeShapeType="1"/>
          </p:cNvSpPr>
          <p:nvPr/>
        </p:nvSpPr>
        <p:spPr bwMode="auto">
          <a:xfrm>
            <a:off x="45720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2" name="Line 30"/>
          <p:cNvSpPr>
            <a:spLocks noChangeShapeType="1"/>
          </p:cNvSpPr>
          <p:nvPr/>
        </p:nvSpPr>
        <p:spPr bwMode="auto">
          <a:xfrm flipV="1">
            <a:off x="16002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3" name="Line 31"/>
          <p:cNvSpPr>
            <a:spLocks noChangeShapeType="1"/>
          </p:cNvSpPr>
          <p:nvPr/>
        </p:nvSpPr>
        <p:spPr bwMode="auto">
          <a:xfrm>
            <a:off x="1600200" y="5181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4" name="Line 32"/>
          <p:cNvSpPr>
            <a:spLocks noChangeShapeType="1"/>
          </p:cNvSpPr>
          <p:nvPr/>
        </p:nvSpPr>
        <p:spPr bwMode="auto">
          <a:xfrm>
            <a:off x="5105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5" name="Line 33"/>
          <p:cNvSpPr>
            <a:spLocks noChangeShapeType="1"/>
          </p:cNvSpPr>
          <p:nvPr/>
        </p:nvSpPr>
        <p:spPr bwMode="auto">
          <a:xfrm>
            <a:off x="2819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6" name="Line 34"/>
          <p:cNvSpPr>
            <a:spLocks noChangeShapeType="1"/>
          </p:cNvSpPr>
          <p:nvPr/>
        </p:nvSpPr>
        <p:spPr bwMode="auto">
          <a:xfrm>
            <a:off x="3962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7" name="Line 35"/>
          <p:cNvSpPr>
            <a:spLocks noChangeShapeType="1"/>
          </p:cNvSpPr>
          <p:nvPr/>
        </p:nvSpPr>
        <p:spPr bwMode="auto">
          <a:xfrm>
            <a:off x="3429000" y="5029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28" name="Rectangle 36"/>
          <p:cNvSpPr>
            <a:spLocks noChangeArrowheads="1"/>
          </p:cNvSpPr>
          <p:nvPr/>
        </p:nvSpPr>
        <p:spPr bwMode="auto">
          <a:xfrm>
            <a:off x="6300788" y="2205038"/>
            <a:ext cx="2286000" cy="3048000"/>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1800">
              <a:solidFill>
                <a:schemeClr val="tx1"/>
              </a:solidFill>
              <a:latin typeface="Arial" charset="0"/>
            </a:endParaRPr>
          </a:p>
        </p:txBody>
      </p:sp>
      <p:sp>
        <p:nvSpPr>
          <p:cNvPr id="238629"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endParaRPr lang="en-US" sz="1800">
              <a:solidFill>
                <a:schemeClr val="tx1"/>
              </a:solidFill>
              <a:latin typeface="Century Gothic" charset="0"/>
            </a:endParaRPr>
          </a:p>
        </p:txBody>
      </p:sp>
      <p:sp>
        <p:nvSpPr>
          <p:cNvPr id="238630"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endParaRPr lang="en-US" sz="1800">
              <a:solidFill>
                <a:schemeClr val="tx1"/>
              </a:solidFill>
              <a:latin typeface="Arial" charset="0"/>
            </a:endParaRPr>
          </a:p>
        </p:txBody>
      </p:sp>
      <p:sp>
        <p:nvSpPr>
          <p:cNvPr id="238631"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eaLnBrk="1" hangingPunct="1"/>
            <a:endParaRPr lang="en-US" sz="1800">
              <a:solidFill>
                <a:schemeClr val="tx1"/>
              </a:solidFill>
              <a:latin typeface="Arial" charset="0"/>
            </a:endParaRPr>
          </a:p>
        </p:txBody>
      </p:sp>
      <p:sp>
        <p:nvSpPr>
          <p:cNvPr id="238632" name="Text Box 40"/>
          <p:cNvSpPr txBox="1">
            <a:spLocks noChangeArrowheads="1"/>
          </p:cNvSpPr>
          <p:nvPr/>
        </p:nvSpPr>
        <p:spPr bwMode="auto">
          <a:xfrm>
            <a:off x="7316788" y="2667000"/>
            <a:ext cx="1122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en-US">
                <a:solidFill>
                  <a:schemeClr val="tx1"/>
                </a:solidFill>
                <a:latin typeface="Century Gothic" charset="0"/>
              </a:rPr>
              <a:t>Người Lê-vi</a:t>
            </a:r>
          </a:p>
        </p:txBody>
      </p:sp>
      <p:sp>
        <p:nvSpPr>
          <p:cNvPr id="238633" name="Text Box 41"/>
          <p:cNvSpPr txBox="1">
            <a:spLocks noChangeArrowheads="1"/>
          </p:cNvSpPr>
          <p:nvPr/>
        </p:nvSpPr>
        <p:spPr bwMode="auto">
          <a:xfrm>
            <a:off x="7310438" y="33528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en-US">
                <a:solidFill>
                  <a:schemeClr val="tx1"/>
                </a:solidFill>
                <a:latin typeface="Century Gothic" charset="0"/>
              </a:rPr>
              <a:t>Thầy tế lễ</a:t>
            </a:r>
          </a:p>
        </p:txBody>
      </p:sp>
      <p:sp>
        <p:nvSpPr>
          <p:cNvPr id="238634" name="Text Box 42"/>
          <p:cNvSpPr txBox="1">
            <a:spLocks noChangeArrowheads="1"/>
          </p:cNvSpPr>
          <p:nvPr/>
        </p:nvSpPr>
        <p:spPr bwMode="auto">
          <a:xfrm>
            <a:off x="7315200" y="3789363"/>
            <a:ext cx="10731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en-US">
                <a:solidFill>
                  <a:schemeClr val="tx1"/>
                </a:solidFill>
                <a:latin typeface="Century Gothic" charset="0"/>
              </a:rPr>
              <a:t>Thầy tế lễ thượng phẩm</a:t>
            </a:r>
          </a:p>
        </p:txBody>
      </p:sp>
      <p:sp>
        <p:nvSpPr>
          <p:cNvPr id="238635" name="Text Box 43"/>
          <p:cNvSpPr txBox="1">
            <a:spLocks noChangeArrowheads="1"/>
          </p:cNvSpPr>
          <p:nvPr/>
        </p:nvSpPr>
        <p:spPr bwMode="auto">
          <a:xfrm>
            <a:off x="7319963" y="4572000"/>
            <a:ext cx="12303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en-US">
                <a:solidFill>
                  <a:schemeClr val="tx1"/>
                </a:solidFill>
                <a:latin typeface="Century Gothic" charset="0"/>
              </a:rPr>
              <a:t>Dâng lửa lạ; </a:t>
            </a:r>
          </a:p>
          <a:p>
            <a:pPr algn="l" eaLnBrk="1" hangingPunct="1"/>
            <a:r>
              <a:rPr lang="en-US">
                <a:solidFill>
                  <a:schemeClr val="tx1"/>
                </a:solidFill>
                <a:latin typeface="Century Gothic" charset="0"/>
              </a:rPr>
              <a:t>Bị ĐCT giết</a:t>
            </a:r>
          </a:p>
        </p:txBody>
      </p:sp>
      <p:sp>
        <p:nvSpPr>
          <p:cNvPr id="238636" name="AutoShape 44"/>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endParaRPr lang="en-US" sz="1800">
              <a:solidFill>
                <a:schemeClr val="tx1"/>
              </a:solidFill>
              <a:latin typeface="Arial" charset="0"/>
            </a:endParaRPr>
          </a:p>
        </p:txBody>
      </p:sp>
      <p:sp>
        <p:nvSpPr>
          <p:cNvPr id="238637"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38"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b="1">
                <a:solidFill>
                  <a:schemeClr val="tx1"/>
                </a:solidFill>
                <a:latin typeface="Arial" charset="0"/>
                <a:ea typeface="ＭＳ Ｐゴシック" charset="0"/>
              </a:rPr>
              <a:t>Tóm tắt</a:t>
            </a:r>
          </a:p>
        </p:txBody>
      </p:sp>
      <p:sp>
        <p:nvSpPr>
          <p:cNvPr id="240643"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123</a:t>
            </a:r>
          </a:p>
        </p:txBody>
      </p:sp>
      <p:sp>
        <p:nvSpPr>
          <p:cNvPr id="240644" name="Rectangle 6"/>
          <p:cNvSpPr>
            <a:spLocks noChangeArrowheads="1"/>
          </p:cNvSpPr>
          <p:nvPr/>
        </p:nvSpPr>
        <p:spPr bwMode="auto">
          <a:xfrm>
            <a:off x="762000" y="1828800"/>
            <a:ext cx="7772400" cy="4114800"/>
          </a:xfrm>
          <a:prstGeom prst="rect">
            <a:avLst/>
          </a:prstGeom>
          <a:solidFill>
            <a:srgbClr val="000000"/>
          </a:solidFill>
          <a:ln w="9525">
            <a:solidFill>
              <a:srgbClr val="000000"/>
            </a:solidFill>
            <a:miter lim="800000"/>
            <a:headEnd/>
            <a:tailEnd/>
          </a:ln>
        </p:spPr>
        <p:txBody>
          <a:bodyPr lIns="92075" tIns="46038" rIns="92075" bIns="46038"/>
          <a:lstStyle/>
          <a:p>
            <a:pPr marL="609600" indent="-609600" algn="l">
              <a:spcBef>
                <a:spcPct val="20000"/>
              </a:spcBef>
            </a:pPr>
            <a:r>
              <a:rPr kumimoji="1" lang="en-US" altLang="zh-CN" sz="2800" b="1">
                <a:solidFill>
                  <a:schemeClr val="tx1"/>
                </a:solidFill>
                <a:latin typeface="Times New Roman" charset="0"/>
                <a:ea typeface="宋体" charset="0"/>
                <a:cs typeface="宋体" charset="0"/>
              </a:rPr>
              <a:t>Có hai phương cách để dân </a:t>
            </a:r>
          </a:p>
          <a:p>
            <a:pPr marL="609600" indent="-609600" algn="l">
              <a:spcBef>
                <a:spcPct val="20000"/>
              </a:spcBef>
            </a:pPr>
            <a:r>
              <a:rPr kumimoji="1" lang="en-US" altLang="zh-CN" sz="2800" b="1">
                <a:solidFill>
                  <a:schemeClr val="tx1"/>
                </a:solidFill>
                <a:latin typeface="Times New Roman" charset="0"/>
                <a:ea typeface="宋体" charset="0"/>
                <a:cs typeface="宋体" charset="0"/>
              </a:rPr>
              <a:t>Y-sơ-ra-ên được nên thánh (11:45):</a:t>
            </a:r>
          </a:p>
          <a:p>
            <a:pPr marL="609600" indent="-609600" algn="l">
              <a:spcBef>
                <a:spcPct val="20000"/>
              </a:spcBef>
              <a:buFontTx/>
              <a:buAutoNum type="arabicPeriod"/>
            </a:pPr>
            <a:r>
              <a:rPr kumimoji="1" lang="en-US" altLang="zh-CN" sz="2800" b="1">
                <a:solidFill>
                  <a:srgbClr val="FFFF00"/>
                </a:solidFill>
                <a:latin typeface="Times New Roman" charset="0"/>
                <a:ea typeface="宋体" charset="0"/>
                <a:cs typeface="宋体" charset="0"/>
              </a:rPr>
              <a:t>Các sinh tế</a:t>
            </a:r>
            <a:r>
              <a:rPr kumimoji="1" lang="en-US" altLang="zh-CN" sz="2800" b="1">
                <a:solidFill>
                  <a:schemeClr val="tx1"/>
                </a:solidFill>
                <a:latin typeface="Times New Roman" charset="0"/>
                <a:ea typeface="宋体" charset="0"/>
                <a:cs typeface="宋体" charset="0"/>
              </a:rPr>
              <a:t> (1-10)</a:t>
            </a:r>
          </a:p>
          <a:p>
            <a:pPr marL="609600" indent="-609600" algn="l">
              <a:spcBef>
                <a:spcPct val="20000"/>
              </a:spcBef>
              <a:buFontTx/>
              <a:buAutoNum type="arabicPeriod"/>
            </a:pPr>
            <a:r>
              <a:rPr kumimoji="1" lang="en-US" altLang="zh-CN" sz="2800" b="1">
                <a:solidFill>
                  <a:srgbClr val="FFFF00"/>
                </a:solidFill>
                <a:latin typeface="Times New Roman" charset="0"/>
                <a:ea typeface="宋体" charset="0"/>
                <a:cs typeface="宋体" charset="0"/>
              </a:rPr>
              <a:t>Biệt riêng</a:t>
            </a:r>
            <a:r>
              <a:rPr kumimoji="1" lang="en-US" altLang="zh-CN" sz="2800" b="1">
                <a:solidFill>
                  <a:schemeClr val="tx1"/>
                </a:solidFill>
                <a:latin typeface="Times New Roman" charset="0"/>
                <a:ea typeface="宋体" charset="0"/>
                <a:cs typeface="宋体" charset="0"/>
              </a:rPr>
              <a:t> khỏi </a:t>
            </a:r>
          </a:p>
          <a:p>
            <a:pPr marL="609600" indent="-609600" algn="l">
              <a:spcBef>
                <a:spcPct val="20000"/>
              </a:spcBef>
            </a:pPr>
            <a:r>
              <a:rPr kumimoji="1" lang="en-US" altLang="zh-CN" sz="2800" b="1">
                <a:solidFill>
                  <a:schemeClr val="tx1"/>
                </a:solidFill>
                <a:latin typeface="Times New Roman" charset="0"/>
                <a:ea typeface="宋体" charset="0"/>
                <a:cs typeface="宋体" charset="0"/>
              </a:rPr>
              <a:t>	ngoại giáo lân bang </a:t>
            </a:r>
          </a:p>
          <a:p>
            <a:pPr marL="609600" indent="-609600" algn="l">
              <a:spcBef>
                <a:spcPct val="20000"/>
              </a:spcBef>
            </a:pPr>
            <a:r>
              <a:rPr kumimoji="1" lang="en-US" altLang="zh-CN" sz="2800" b="1">
                <a:solidFill>
                  <a:schemeClr val="tx1"/>
                </a:solidFill>
                <a:latin typeface="Times New Roman" charset="0"/>
                <a:ea typeface="宋体" charset="0"/>
                <a:cs typeface="宋体" charset="0"/>
              </a:rPr>
              <a:t>	(11-27)</a:t>
            </a:r>
            <a:endParaRPr kumimoji="1" lang="en-US" sz="2800" b="1">
              <a:solidFill>
                <a:schemeClr val="tx1"/>
              </a:solidFill>
              <a:latin typeface="Times New Roman" charset="0"/>
            </a:endParaRPr>
          </a:p>
        </p:txBody>
      </p:sp>
      <p:pic>
        <p:nvPicPr>
          <p:cNvPr id="240645" name="Picture 5" descr="Jesus as 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81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title" idx="4294967295"/>
          </p:nvPr>
        </p:nvSpPr>
        <p:spPr/>
        <p:txBody>
          <a:bodyPr/>
          <a:lstStyle/>
          <a:p>
            <a:pPr eaLnBrk="1" hangingPunct="1"/>
            <a:r>
              <a:rPr lang="en-US">
                <a:latin typeface="Times New Roman" charset="0"/>
                <a:ea typeface="ＭＳ Ｐゴシック" charset="0"/>
              </a:rPr>
              <a:t>Walk Thru</a:t>
            </a:r>
          </a:p>
        </p:txBody>
      </p:sp>
      <p:sp>
        <p:nvSpPr>
          <p:cNvPr id="133122"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16739"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400" b="1" smtClean="0">
                <a:solidFill>
                  <a:schemeClr val="bg1"/>
                </a:solidFill>
                <a:latin typeface="Times New Roman" charset="0"/>
              </a:rPr>
              <a:t>Walk Through The Bible ©1989</a:t>
            </a:r>
          </a:p>
        </p:txBody>
      </p:sp>
      <p:pic>
        <p:nvPicPr>
          <p:cNvPr id="133124" name="Picture 4" descr="Leviticu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5"/>
          <p:cNvSpPr txBox="1">
            <a:spLocks noChangeArrowheads="1"/>
          </p:cNvSpPr>
          <p:nvPr/>
        </p:nvSpPr>
        <p:spPr bwMode="auto">
          <a:xfrm>
            <a:off x="952500" y="76200"/>
            <a:ext cx="7086600" cy="823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ja-JP" altLang="en-US" sz="4800" b="1" smtClean="0">
                <a:solidFill>
                  <a:schemeClr val="bg1"/>
                </a:solidFill>
                <a:latin typeface="Times New Roman" charset="0"/>
              </a:rPr>
              <a:t>“</a:t>
            </a:r>
            <a:r>
              <a:rPr lang="en-US" sz="4800" b="1" smtClean="0">
                <a:solidFill>
                  <a:schemeClr val="bg1"/>
                </a:solidFill>
                <a:latin typeface="Times New Roman" charset="0"/>
              </a:rPr>
              <a:t>Của lễ và ngày lễ</a:t>
            </a:r>
            <a:r>
              <a:rPr lang="ja-JP" altLang="en-US" sz="4800" b="1" smtClean="0">
                <a:solidFill>
                  <a:schemeClr val="bg1"/>
                </a:solidFill>
                <a:latin typeface="Times New Roman" charset="0"/>
              </a:rPr>
              <a:t>”</a:t>
            </a:r>
            <a:endParaRPr lang="en-US" sz="4800" b="1" smtClean="0">
              <a:solidFill>
                <a:schemeClr val="bg1"/>
              </a:solidFill>
              <a:latin typeface="Times New Roman" charset="0"/>
            </a:endParaRPr>
          </a:p>
        </p:txBody>
      </p:sp>
      <p:sp>
        <p:nvSpPr>
          <p:cNvPr id="116742" name="Text Box 6"/>
          <p:cNvSpPr txBox="1">
            <a:spLocks noChangeArrowheads="1"/>
          </p:cNvSpPr>
          <p:nvPr/>
        </p:nvSpPr>
        <p:spPr bwMode="auto">
          <a:xfrm>
            <a:off x="1066800" y="5181600"/>
            <a:ext cx="7086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ja-JP" altLang="en-US" sz="4800" b="1">
                <a:solidFill>
                  <a:schemeClr val="tx1"/>
                </a:solidFill>
                <a:latin typeface="Times New Roman" charset="0"/>
              </a:rPr>
              <a:t>“</a:t>
            </a:r>
            <a:r>
              <a:rPr lang="en-US" altLang="ja-JP" sz="4800" b="1">
                <a:solidFill>
                  <a:schemeClr val="tx1"/>
                </a:solidFill>
                <a:latin typeface="Times New Roman" charset="0"/>
              </a:rPr>
              <a:t>chân-trái-hôn-một cái</a:t>
            </a:r>
            <a:r>
              <a:rPr lang="ja-JP" altLang="en-US" sz="4800" b="1">
                <a:solidFill>
                  <a:schemeClr val="tx1"/>
                </a:solidFill>
                <a:latin typeface="Times New Roman" charset="0"/>
              </a:rPr>
              <a:t>”</a:t>
            </a:r>
            <a:endParaRPr lang="en-US" sz="4800" b="1">
              <a:solidFill>
                <a:schemeClr val="tx1"/>
              </a:solidFill>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16742"/>
                                        </p:tgtEl>
                                        <p:attrNameLst>
                                          <p:attrName>style.visibility</p:attrName>
                                        </p:attrNameLst>
                                      </p:cBhvr>
                                      <p:to>
                                        <p:strVal val="visible"/>
                                      </p:to>
                                    </p:set>
                                    <p:animEffect transition="in" filter="dissolve">
                                      <p:cBhvr>
                                        <p:cTn id="7" dur="500"/>
                                        <p:tgtEl>
                                          <p:spTgt spid="116742"/>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116741"/>
                                        </p:tgtEl>
                                        <p:attrNameLst>
                                          <p:attrName>style.visibility</p:attrName>
                                        </p:attrNameLst>
                                      </p:cBhvr>
                                      <p:to>
                                        <p:strVal val="visible"/>
                                      </p:to>
                                    </p:set>
                                    <p:animEffect transition="in" filter="dissolve">
                                      <p:cBhvr>
                                        <p:cTn id="11" dur="500"/>
                                        <p:tgtEl>
                                          <p:spTgt spid="116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utoUpdateAnimBg="0"/>
      <p:bldP spid="11674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42"/>
          <p:cNvSpPr>
            <a:spLocks noGrp="1" noChangeArrowheads="1"/>
          </p:cNvSpPr>
          <p:nvPr>
            <p:ph type="title" idx="4294967295"/>
          </p:nvPr>
        </p:nvSpPr>
        <p:spPr/>
        <p:txBody>
          <a:bodyPr/>
          <a:lstStyle/>
          <a:p>
            <a:pPr eaLnBrk="1" hangingPunct="1"/>
            <a:r>
              <a:rPr lang="en-US">
                <a:latin typeface="Times New Roman" charset="0"/>
                <a:ea typeface="ＭＳ Ｐゴシック" charset="0"/>
              </a:rPr>
              <a:t>Leviticus 11-16 Chart</a:t>
            </a:r>
          </a:p>
        </p:txBody>
      </p:sp>
      <p:sp>
        <p:nvSpPr>
          <p:cNvPr id="242690"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58723"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24" name="Text Box 4"/>
          <p:cNvSpPr txBox="1">
            <a:spLocks noChangeArrowheads="1"/>
          </p:cNvSpPr>
          <p:nvPr/>
        </p:nvSpPr>
        <p:spPr bwMode="auto">
          <a:xfrm>
            <a:off x="1447800"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Các của lễ</a:t>
            </a:r>
          </a:p>
          <a:p>
            <a:pPr algn="ctr" eaLnBrk="1" hangingPunct="1">
              <a:lnSpc>
                <a:spcPct val="70000"/>
              </a:lnSpc>
              <a:spcBef>
                <a:spcPct val="50000"/>
              </a:spcBef>
              <a:defRPr/>
            </a:pPr>
            <a:r>
              <a:rPr lang="en-US" sz="2400" b="1" smtClean="0">
                <a:solidFill>
                  <a:schemeClr val="bg1"/>
                </a:solidFill>
                <a:latin typeface="Times New Roman" charset="0"/>
              </a:rPr>
              <a:t> 1-7</a:t>
            </a:r>
          </a:p>
        </p:txBody>
      </p:sp>
      <p:sp>
        <p:nvSpPr>
          <p:cNvPr id="158725"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242694" name="Group 6"/>
          <p:cNvGrpSpPr>
            <a:grpSpLocks/>
          </p:cNvGrpSpPr>
          <p:nvPr/>
        </p:nvGrpSpPr>
        <p:grpSpPr bwMode="auto">
          <a:xfrm>
            <a:off x="3819525" y="4905375"/>
            <a:ext cx="76200" cy="1371600"/>
            <a:chOff x="2352" y="3120"/>
            <a:chExt cx="48" cy="864"/>
          </a:xfrm>
        </p:grpSpPr>
        <p:sp>
          <p:nvSpPr>
            <p:cNvPr id="158727"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242727" name="Group 8"/>
            <p:cNvGrpSpPr>
              <a:grpSpLocks/>
            </p:cNvGrpSpPr>
            <p:nvPr/>
          </p:nvGrpSpPr>
          <p:grpSpPr bwMode="auto">
            <a:xfrm>
              <a:off x="2352" y="3120"/>
              <a:ext cx="48" cy="432"/>
              <a:chOff x="2016" y="3120"/>
              <a:chExt cx="0" cy="864"/>
            </a:xfrm>
          </p:grpSpPr>
          <p:sp>
            <p:nvSpPr>
              <p:cNvPr id="158729"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0"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grpSp>
      <p:sp>
        <p:nvSpPr>
          <p:cNvPr id="158731"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2" name="Text Box 12"/>
          <p:cNvSpPr txBox="1">
            <a:spLocks noChangeArrowheads="1"/>
          </p:cNvSpPr>
          <p:nvPr/>
        </p:nvSpPr>
        <p:spPr bwMode="auto">
          <a:xfrm>
            <a:off x="1219200" y="4953000"/>
            <a:ext cx="2489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Các của lễ</a:t>
            </a:r>
          </a:p>
        </p:txBody>
      </p:sp>
      <p:sp>
        <p:nvSpPr>
          <p:cNvPr id="158733" name="Text Box 13"/>
          <p:cNvSpPr txBox="1">
            <a:spLocks noChangeArrowheads="1"/>
          </p:cNvSpPr>
          <p:nvPr/>
        </p:nvSpPr>
        <p:spPr bwMode="auto">
          <a:xfrm>
            <a:off x="4495800" y="4953000"/>
            <a:ext cx="2590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Biệt riêng</a:t>
            </a:r>
          </a:p>
        </p:txBody>
      </p:sp>
      <p:sp>
        <p:nvSpPr>
          <p:cNvPr id="158734" name="Text Box 14"/>
          <p:cNvSpPr txBox="1">
            <a:spLocks noChangeArrowheads="1"/>
          </p:cNvSpPr>
          <p:nvPr/>
        </p:nvSpPr>
        <p:spPr bwMode="auto">
          <a:xfrm rot="-4487607">
            <a:off x="-662781" y="2682082"/>
            <a:ext cx="39497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Thờ phượng 1-3</a:t>
            </a:r>
          </a:p>
        </p:txBody>
      </p:sp>
      <p:sp>
        <p:nvSpPr>
          <p:cNvPr id="158735" name="Text Box 15"/>
          <p:cNvSpPr txBox="1">
            <a:spLocks noChangeArrowheads="1"/>
          </p:cNvSpPr>
          <p:nvPr/>
        </p:nvSpPr>
        <p:spPr bwMode="auto">
          <a:xfrm rot="-4517303">
            <a:off x="-18256" y="2809081"/>
            <a:ext cx="38195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Phục hồi 4-6:7</a:t>
            </a:r>
          </a:p>
        </p:txBody>
      </p:sp>
      <p:sp>
        <p:nvSpPr>
          <p:cNvPr id="158736" name="Text Box 16"/>
          <p:cNvSpPr txBox="1">
            <a:spLocks noChangeArrowheads="1"/>
          </p:cNvSpPr>
          <p:nvPr/>
        </p:nvSpPr>
        <p:spPr bwMode="auto">
          <a:xfrm rot="-4491384">
            <a:off x="492126" y="2566987"/>
            <a:ext cx="4195762"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Hướng dẫn 6:8-7:38</a:t>
            </a:r>
          </a:p>
        </p:txBody>
      </p:sp>
      <p:sp>
        <p:nvSpPr>
          <p:cNvPr id="158737" name="Text Box 17"/>
          <p:cNvSpPr txBox="1">
            <a:spLocks noChangeArrowheads="1"/>
          </p:cNvSpPr>
          <p:nvPr/>
        </p:nvSpPr>
        <p:spPr bwMode="auto">
          <a:xfrm rot="-4503617">
            <a:off x="1816100" y="3179763"/>
            <a:ext cx="3963988"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Làm ô-uết 10</a:t>
            </a:r>
          </a:p>
        </p:txBody>
      </p:sp>
      <p:sp>
        <p:nvSpPr>
          <p:cNvPr id="158738" name="Line 18"/>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9" name="Line 19"/>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0" name="Line 20"/>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1" name="Line 21"/>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2" name="Line 22"/>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3" name="Line 23"/>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4" name="Line 24"/>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5" name="Line 25"/>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6" name="Line 26"/>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7" name="Line 27"/>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8" name="Line 28"/>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9" name="Line 29"/>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50" name="Text Box 30"/>
          <p:cNvSpPr txBox="1">
            <a:spLocks noChangeArrowheads="1"/>
          </p:cNvSpPr>
          <p:nvPr/>
        </p:nvSpPr>
        <p:spPr bwMode="auto">
          <a:xfrm rot="-4503617">
            <a:off x="2991644" y="3653631"/>
            <a:ext cx="27019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Thức ăn 11</a:t>
            </a:r>
          </a:p>
        </p:txBody>
      </p:sp>
      <p:sp>
        <p:nvSpPr>
          <p:cNvPr id="158751" name="Text Box 31"/>
          <p:cNvSpPr txBox="1">
            <a:spLocks noChangeArrowheads="1"/>
          </p:cNvSpPr>
          <p:nvPr/>
        </p:nvSpPr>
        <p:spPr bwMode="auto">
          <a:xfrm rot="-4503617">
            <a:off x="3558382" y="3117056"/>
            <a:ext cx="385445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Chuộc tội 16</a:t>
            </a:r>
          </a:p>
        </p:txBody>
      </p:sp>
      <p:sp>
        <p:nvSpPr>
          <p:cNvPr id="158752" name="Rectangle 32"/>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53" name="Rectangle 33"/>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54" name="Text Box 34"/>
          <p:cNvSpPr txBox="1">
            <a:spLocks noChangeArrowheads="1"/>
          </p:cNvSpPr>
          <p:nvPr/>
        </p:nvSpPr>
        <p:spPr bwMode="auto">
          <a:xfrm>
            <a:off x="838200" y="5638800"/>
            <a:ext cx="2514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Thờ phượng</a:t>
            </a:r>
          </a:p>
        </p:txBody>
      </p:sp>
      <p:sp>
        <p:nvSpPr>
          <p:cNvPr id="158755" name="Text Box 35"/>
          <p:cNvSpPr txBox="1">
            <a:spLocks noChangeArrowheads="1"/>
          </p:cNvSpPr>
          <p:nvPr/>
        </p:nvSpPr>
        <p:spPr bwMode="auto">
          <a:xfrm>
            <a:off x="4572000" y="5668963"/>
            <a:ext cx="22098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Bước đi</a:t>
            </a:r>
          </a:p>
        </p:txBody>
      </p:sp>
      <p:sp>
        <p:nvSpPr>
          <p:cNvPr id="158756" name="Text Box 36"/>
          <p:cNvSpPr txBox="1">
            <a:spLocks noChangeArrowheads="1"/>
          </p:cNvSpPr>
          <p:nvPr/>
        </p:nvSpPr>
        <p:spPr bwMode="auto">
          <a:xfrm>
            <a:off x="3059113"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Thầy tế lễ</a:t>
            </a:r>
          </a:p>
          <a:p>
            <a:pPr algn="ctr" eaLnBrk="1" hangingPunct="1">
              <a:lnSpc>
                <a:spcPct val="70000"/>
              </a:lnSpc>
              <a:spcBef>
                <a:spcPct val="50000"/>
              </a:spcBef>
              <a:defRPr/>
            </a:pPr>
            <a:r>
              <a:rPr lang="en-US" sz="2400" b="1" smtClean="0">
                <a:solidFill>
                  <a:schemeClr val="bg1"/>
                </a:solidFill>
                <a:latin typeface="Times New Roman" charset="0"/>
              </a:rPr>
              <a:t>  8-10</a:t>
            </a:r>
          </a:p>
        </p:txBody>
      </p:sp>
      <p:sp>
        <p:nvSpPr>
          <p:cNvPr id="158757" name="Line 37"/>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58" name="Text Box 38"/>
          <p:cNvSpPr txBox="1">
            <a:spLocks noChangeArrowheads="1"/>
          </p:cNvSpPr>
          <p:nvPr/>
        </p:nvSpPr>
        <p:spPr bwMode="auto">
          <a:xfrm rot="-8003">
            <a:off x="4572000" y="627063"/>
            <a:ext cx="1828800"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Tinh sạch</a:t>
            </a:r>
          </a:p>
          <a:p>
            <a:pPr algn="ctr" eaLnBrk="1" hangingPunct="1">
              <a:lnSpc>
                <a:spcPct val="70000"/>
              </a:lnSpc>
              <a:spcBef>
                <a:spcPct val="50000"/>
              </a:spcBef>
              <a:defRPr/>
            </a:pPr>
            <a:r>
              <a:rPr lang="en-US" sz="2400" b="1" smtClean="0">
                <a:solidFill>
                  <a:schemeClr val="bg1"/>
                </a:solidFill>
                <a:latin typeface="Times New Roman" charset="0"/>
              </a:rPr>
              <a:t>11-16</a:t>
            </a:r>
          </a:p>
        </p:txBody>
      </p:sp>
      <p:sp>
        <p:nvSpPr>
          <p:cNvPr id="158759" name="Text Box 39"/>
          <p:cNvSpPr txBox="1">
            <a:spLocks noChangeArrowheads="1"/>
          </p:cNvSpPr>
          <p:nvPr/>
        </p:nvSpPr>
        <p:spPr bwMode="auto">
          <a:xfrm rot="-4478454">
            <a:off x="1239044" y="3236119"/>
            <a:ext cx="384175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Khởi đầu 8-9</a:t>
            </a:r>
          </a:p>
        </p:txBody>
      </p:sp>
      <p:sp>
        <p:nvSpPr>
          <p:cNvPr id="158760" name="Text Box 40"/>
          <p:cNvSpPr txBox="1">
            <a:spLocks noChangeArrowheads="1"/>
          </p:cNvSpPr>
          <p:nvPr/>
        </p:nvSpPr>
        <p:spPr bwMode="auto">
          <a:xfrm rot="-4503617">
            <a:off x="3353594" y="3483769"/>
            <a:ext cx="303847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Thân thể 12-15</a:t>
            </a:r>
          </a:p>
        </p:txBody>
      </p:sp>
      <p:sp>
        <p:nvSpPr>
          <p:cNvPr id="242725" name="Text Box 41"/>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FFFFFF"/>
                </a:solidFill>
                <a:latin typeface="Arial" charset="0"/>
              </a:rPr>
              <a:t>124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8758"/>
                                        </p:tgtEl>
                                        <p:attrNameLst>
                                          <p:attrName>style.visibility</p:attrName>
                                        </p:attrNameLst>
                                      </p:cBhvr>
                                      <p:to>
                                        <p:strVal val="visible"/>
                                      </p:to>
                                    </p:set>
                                    <p:animEffect transition="in" filter="dissolve">
                                      <p:cBhvr>
                                        <p:cTn id="7" dur="500"/>
                                        <p:tgtEl>
                                          <p:spTgt spid="158758"/>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58733"/>
                                        </p:tgtEl>
                                        <p:attrNameLst>
                                          <p:attrName>style.visibility</p:attrName>
                                        </p:attrNameLst>
                                      </p:cBhvr>
                                      <p:to>
                                        <p:strVal val="visible"/>
                                      </p:to>
                                    </p:set>
                                    <p:animEffect transition="in" filter="dissolve">
                                      <p:cBhvr>
                                        <p:cTn id="11" dur="500"/>
                                        <p:tgtEl>
                                          <p:spTgt spid="158733"/>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childTnLst>
                                    <p:set>
                                      <p:cBhvr>
                                        <p:cTn id="14" dur="1" fill="hold">
                                          <p:stCondLst>
                                            <p:cond delay="0"/>
                                          </p:stCondLst>
                                        </p:cTn>
                                        <p:tgtEl>
                                          <p:spTgt spid="158755"/>
                                        </p:tgtEl>
                                        <p:attrNameLst>
                                          <p:attrName>style.visibility</p:attrName>
                                        </p:attrNameLst>
                                      </p:cBhvr>
                                      <p:to>
                                        <p:strVal val="visible"/>
                                      </p:to>
                                    </p:set>
                                    <p:animEffect transition="in" filter="dissolve">
                                      <p:cBhvr>
                                        <p:cTn id="15" dur="500"/>
                                        <p:tgtEl>
                                          <p:spTgt spid="158755"/>
                                        </p:tgtEl>
                                      </p:cBhvr>
                                    </p:animEffect>
                                  </p:childTnLst>
                                </p:cTn>
                              </p:par>
                            </p:childTnLst>
                          </p:cTn>
                        </p:par>
                        <p:par>
                          <p:cTn id="16" fill="hold" nodeType="afterGroup">
                            <p:stCondLst>
                              <p:cond delay="9500"/>
                            </p:stCondLst>
                            <p:childTnLst>
                              <p:par>
                                <p:cTn id="17" presetID="9" presetClass="entr" presetSubtype="0" fill="hold" grpId="0" nodeType="afterEffect">
                                  <p:stCondLst>
                                    <p:cond delay="8000"/>
                                  </p:stCondLst>
                                  <p:childTnLst>
                                    <p:set>
                                      <p:cBhvr>
                                        <p:cTn id="18" dur="1" fill="hold">
                                          <p:stCondLst>
                                            <p:cond delay="0"/>
                                          </p:stCondLst>
                                        </p:cTn>
                                        <p:tgtEl>
                                          <p:spTgt spid="158750"/>
                                        </p:tgtEl>
                                        <p:attrNameLst>
                                          <p:attrName>style.visibility</p:attrName>
                                        </p:attrNameLst>
                                      </p:cBhvr>
                                      <p:to>
                                        <p:strVal val="visible"/>
                                      </p:to>
                                    </p:set>
                                    <p:animEffect transition="in" filter="dissolve">
                                      <p:cBhvr>
                                        <p:cTn id="19" dur="500"/>
                                        <p:tgtEl>
                                          <p:spTgt spid="158750"/>
                                        </p:tgtEl>
                                      </p:cBhvr>
                                    </p:animEffect>
                                  </p:childTnLst>
                                </p:cTn>
                              </p:par>
                            </p:childTnLst>
                          </p:cTn>
                        </p:par>
                        <p:par>
                          <p:cTn id="20" fill="hold" nodeType="afterGroup">
                            <p:stCondLst>
                              <p:cond delay="18000"/>
                            </p:stCondLst>
                            <p:childTnLst>
                              <p:par>
                                <p:cTn id="21" presetID="9" presetClass="entr" presetSubtype="0" fill="hold" grpId="0" nodeType="afterEffect">
                                  <p:stCondLst>
                                    <p:cond delay="2000"/>
                                  </p:stCondLst>
                                  <p:childTnLst>
                                    <p:set>
                                      <p:cBhvr>
                                        <p:cTn id="22" dur="1" fill="hold">
                                          <p:stCondLst>
                                            <p:cond delay="0"/>
                                          </p:stCondLst>
                                        </p:cTn>
                                        <p:tgtEl>
                                          <p:spTgt spid="158760"/>
                                        </p:tgtEl>
                                        <p:attrNameLst>
                                          <p:attrName>style.visibility</p:attrName>
                                        </p:attrNameLst>
                                      </p:cBhvr>
                                      <p:to>
                                        <p:strVal val="visible"/>
                                      </p:to>
                                    </p:set>
                                    <p:animEffect transition="in" filter="dissolve">
                                      <p:cBhvr>
                                        <p:cTn id="23" dur="500"/>
                                        <p:tgtEl>
                                          <p:spTgt spid="158760"/>
                                        </p:tgtEl>
                                      </p:cBhvr>
                                    </p:animEffect>
                                  </p:childTnLst>
                                </p:cTn>
                              </p:par>
                            </p:childTnLst>
                          </p:cTn>
                        </p:par>
                        <p:par>
                          <p:cTn id="24" fill="hold" nodeType="afterGroup">
                            <p:stCondLst>
                              <p:cond delay="20500"/>
                            </p:stCondLst>
                            <p:childTnLst>
                              <p:par>
                                <p:cTn id="25" presetID="9" presetClass="entr" presetSubtype="0" fill="hold" grpId="0" nodeType="afterEffect">
                                  <p:stCondLst>
                                    <p:cond delay="2000"/>
                                  </p:stCondLst>
                                  <p:childTnLst>
                                    <p:set>
                                      <p:cBhvr>
                                        <p:cTn id="26" dur="1" fill="hold">
                                          <p:stCondLst>
                                            <p:cond delay="0"/>
                                          </p:stCondLst>
                                        </p:cTn>
                                        <p:tgtEl>
                                          <p:spTgt spid="158751"/>
                                        </p:tgtEl>
                                        <p:attrNameLst>
                                          <p:attrName>style.visibility</p:attrName>
                                        </p:attrNameLst>
                                      </p:cBhvr>
                                      <p:to>
                                        <p:strVal val="visible"/>
                                      </p:to>
                                    </p:set>
                                    <p:animEffect transition="in" filter="dissolve">
                                      <p:cBhvr>
                                        <p:cTn id="27" dur="500"/>
                                        <p:tgtEl>
                                          <p:spTgt spid="158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3" grpId="0" autoUpdateAnimBg="0"/>
      <p:bldP spid="158750" grpId="0" autoUpdateAnimBg="0"/>
      <p:bldP spid="158751" grpId="0" autoUpdateAnimBg="0"/>
      <p:bldP spid="158755" grpId="0" autoUpdateAnimBg="0"/>
      <p:bldP spid="158758" grpId="0" autoUpdateAnimBg="0"/>
      <p:bldP spid="15876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Israel 007"/>
          <p:cNvPicPr>
            <a:picLocks noChangeAspect="1" noChangeArrowheads="1"/>
          </p:cNvPicPr>
          <p:nvPr/>
        </p:nvPicPr>
        <p:blipFill>
          <a:blip r:embed="rId3">
            <a:lum bright="-30000" contrast="12000"/>
            <a:extLst>
              <a:ext uri="{28A0092B-C50C-407E-A947-70E740481C1C}">
                <a14:useLocalDpi xmlns:a14="http://schemas.microsoft.com/office/drawing/2010/main" val="0"/>
              </a:ext>
            </a:extLst>
          </a:blip>
          <a:srcRect l="10811" b="184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2099" name="Text Box 3"/>
          <p:cNvSpPr txBox="1">
            <a:spLocks noChangeArrowheads="1"/>
          </p:cNvSpPr>
          <p:nvPr/>
        </p:nvSpPr>
        <p:spPr bwMode="auto">
          <a:xfrm>
            <a:off x="457200" y="1355725"/>
            <a:ext cx="8507413" cy="29575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200" b="1" smtClean="0">
                <a:solidFill>
                  <a:schemeClr val="bg1"/>
                </a:solidFill>
                <a:latin typeface="Times New Roman" charset="0"/>
              </a:rPr>
              <a:t>Tinh sạch = sự sống, sức khỏe, thánh khiết</a:t>
            </a:r>
          </a:p>
          <a:p>
            <a:pPr algn="l" eaLnBrk="1" hangingPunct="1">
              <a:spcBef>
                <a:spcPct val="50000"/>
              </a:spcBef>
              <a:buFontTx/>
              <a:buChar char="•"/>
              <a:defRPr/>
            </a:pPr>
            <a:r>
              <a:rPr lang="en-US" sz="3200" b="1" smtClean="0">
                <a:solidFill>
                  <a:schemeClr val="bg1"/>
                </a:solidFill>
                <a:latin typeface="Times New Roman" charset="0"/>
              </a:rPr>
              <a:t>Không tinh sạch = sự chết, bệnh tật, ô uế</a:t>
            </a:r>
          </a:p>
          <a:p>
            <a:pPr algn="l" eaLnBrk="1" hangingPunct="1">
              <a:spcBef>
                <a:spcPct val="50000"/>
              </a:spcBef>
              <a:buFontTx/>
              <a:buChar char="•"/>
              <a:defRPr/>
            </a:pPr>
            <a:r>
              <a:rPr lang="en-US" sz="3200" b="1" smtClean="0">
                <a:solidFill>
                  <a:schemeClr val="bg1"/>
                </a:solidFill>
                <a:latin typeface="Times New Roman" charset="0"/>
              </a:rPr>
              <a:t>Sự biệt riêng và địa vị đặc biệt</a:t>
            </a:r>
          </a:p>
          <a:p>
            <a:pPr algn="l" eaLnBrk="1" hangingPunct="1">
              <a:spcBef>
                <a:spcPct val="50000"/>
              </a:spcBef>
              <a:buFontTx/>
              <a:buChar char="•"/>
              <a:defRPr/>
            </a:pPr>
            <a:endParaRPr lang="en-US" sz="4000" b="1" u="sng" smtClean="0">
              <a:solidFill>
                <a:schemeClr val="bg1"/>
              </a:solidFill>
              <a:latin typeface="Times New Roman" charset="0"/>
            </a:endParaRPr>
          </a:p>
        </p:txBody>
      </p:sp>
      <p:sp>
        <p:nvSpPr>
          <p:cNvPr id="772101" name="Rectangle 5"/>
          <p:cNvSpPr>
            <a:spLocks noGrp="1" noChangeArrowheads="1"/>
          </p:cNvSpPr>
          <p:nvPr>
            <p:ph type="title" idx="4294967295"/>
          </p:nvPr>
        </p:nvSpPr>
        <p:spPr>
          <a:xfrm>
            <a:off x="685800" y="2286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Arial" charset="0"/>
                <a:ea typeface="ＭＳ Ｐゴシック" charset="0"/>
              </a:rPr>
              <a:t>Tinh sạch và không tinh sạch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72099">
                                            <p:txEl>
                                              <p:pRg st="0" end="0"/>
                                            </p:txEl>
                                          </p:spTgt>
                                        </p:tgtEl>
                                        <p:attrNameLst>
                                          <p:attrName>style.visibility</p:attrName>
                                        </p:attrNameLst>
                                      </p:cBhvr>
                                      <p:to>
                                        <p:strVal val="visible"/>
                                      </p:to>
                                    </p:set>
                                    <p:animEffect transition="in" filter="dissolve">
                                      <p:cBhvr>
                                        <p:cTn id="7" dur="75"/>
                                        <p:tgtEl>
                                          <p:spTgt spid="772099">
                                            <p:txEl>
                                              <p:pRg st="0" end="0"/>
                                            </p:txEl>
                                          </p:spTgt>
                                        </p:tgtEl>
                                      </p:cBhvr>
                                    </p:animEffect>
                                  </p:childTnLst>
                                </p:cTn>
                              </p:par>
                            </p:childTnLst>
                          </p:cTn>
                        </p:par>
                        <p:par>
                          <p:cTn id="8" fill="hold" nodeType="afterGroup">
                            <p:stCondLst>
                              <p:cond delay="455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772099">
                                            <p:txEl>
                                              <p:pRg st="1" end="1"/>
                                            </p:txEl>
                                          </p:spTgt>
                                        </p:tgtEl>
                                        <p:attrNameLst>
                                          <p:attrName>style.visibility</p:attrName>
                                        </p:attrNameLst>
                                      </p:cBhvr>
                                      <p:to>
                                        <p:strVal val="visible"/>
                                      </p:to>
                                    </p:set>
                                    <p:animEffect transition="in" filter="dissolve">
                                      <p:cBhvr>
                                        <p:cTn id="11" dur="75"/>
                                        <p:tgtEl>
                                          <p:spTgt spid="772099">
                                            <p:txEl>
                                              <p:pRg st="1" end="1"/>
                                            </p:txEl>
                                          </p:spTgt>
                                        </p:tgtEl>
                                      </p:cBhvr>
                                    </p:animEffect>
                                  </p:childTnLst>
                                </p:cTn>
                              </p:par>
                            </p:childTnLst>
                          </p:cTn>
                        </p:par>
                        <p:par>
                          <p:cTn id="12" fill="hold" nodeType="afterGroup">
                            <p:stCondLst>
                              <p:cond delay="8950"/>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72099">
                                            <p:txEl>
                                              <p:pRg st="2" end="2"/>
                                            </p:txEl>
                                          </p:spTgt>
                                        </p:tgtEl>
                                        <p:attrNameLst>
                                          <p:attrName>style.visibility</p:attrName>
                                        </p:attrNameLst>
                                      </p:cBhvr>
                                      <p:to>
                                        <p:strVal val="visible"/>
                                      </p:to>
                                    </p:set>
                                    <p:animEffect transition="in" filter="dissolve">
                                      <p:cBhvr>
                                        <p:cTn id="15" dur="75"/>
                                        <p:tgtEl>
                                          <p:spTgt spid="77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build="p" autoUpdateAnimBg="0" advAuto="200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5" descr="la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0"/>
            <a:ext cx="5880100" cy="736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Rectangle 2"/>
          <p:cNvSpPr>
            <a:spLocks noGrp="1" noChangeArrowheads="1"/>
          </p:cNvSpPr>
          <p:nvPr>
            <p:ph type="title"/>
          </p:nvPr>
        </p:nvSpPr>
        <p:spPr/>
        <p:txBody>
          <a:bodyPr/>
          <a:lstStyle/>
          <a:p>
            <a:r>
              <a:rPr lang="en-US">
                <a:latin typeface="Times New Roman" charset="0"/>
                <a:ea typeface="ＭＳ Ｐゴシック" charset="0"/>
              </a:rPr>
              <a:t>Lamb</a:t>
            </a:r>
          </a:p>
        </p:txBody>
      </p:sp>
      <p:sp>
        <p:nvSpPr>
          <p:cNvPr id="246787" name="Rectangle 3"/>
          <p:cNvSpPr>
            <a:spLocks noGrp="1" noChangeArrowheads="1"/>
          </p:cNvSpPr>
          <p:nvPr>
            <p:ph type="body" idx="1"/>
          </p:nvPr>
        </p:nvSpPr>
        <p:spPr/>
        <p:txBody>
          <a:bodyPr/>
          <a:lstStyle/>
          <a:p>
            <a:endParaRPr lang="en-US">
              <a:latin typeface="Times New Roman" charset="0"/>
              <a:ea typeface="ＭＳ Ｐゴシック" charset="0"/>
            </a:endParaRPr>
          </a:p>
        </p:txBody>
      </p:sp>
      <p:pic>
        <p:nvPicPr>
          <p:cNvPr id="446468" name="Picture 4"/>
          <p:cNvPicPr>
            <a:picLocks noChangeAspect="1" noChangeArrowheads="1"/>
          </p:cNvPicPr>
          <p:nvPr/>
        </p:nvPicPr>
        <p:blipFill>
          <a:blip r:embed="rId4">
            <a:extLst>
              <a:ext uri="{28A0092B-C50C-407E-A947-70E740481C1C}">
                <a14:useLocalDpi xmlns:a14="http://schemas.microsoft.com/office/drawing/2010/main" val="0"/>
              </a:ext>
            </a:extLst>
          </a:blip>
          <a:srcRect l="44141" t="10938" b="33376"/>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6468"/>
                                        </p:tgtEl>
                                        <p:attrNameLst>
                                          <p:attrName>style.visibility</p:attrName>
                                        </p:attrNameLst>
                                      </p:cBhvr>
                                      <p:to>
                                        <p:strVal val="visible"/>
                                      </p:to>
                                    </p:set>
                                    <p:animEffect transition="in" filter="dissolve">
                                      <p:cBhvr>
                                        <p:cTn id="7" dur="500"/>
                                        <p:tgtEl>
                                          <p:spTgt spid="44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228600" y="44450"/>
            <a:ext cx="8159750" cy="457200"/>
          </a:xfrm>
          <a:solidFill>
            <a:schemeClr val="bg2"/>
          </a:solidFill>
        </p:spPr>
        <p:txBody>
          <a:bodyPr/>
          <a:lstStyle/>
          <a:p>
            <a:r>
              <a:rPr lang="en-US" altLang="zh-CN" sz="2400" b="1">
                <a:solidFill>
                  <a:schemeClr val="tx1"/>
                </a:solidFill>
                <a:latin typeface="Times New Roman" charset="0"/>
                <a:ea typeface="宋体" charset="0"/>
                <a:cs typeface="宋体" charset="0"/>
              </a:rPr>
              <a:t>Vì sao không ăn thịt heo? (và các câu hỏi về luật pháp khác)</a:t>
            </a:r>
            <a:r>
              <a:rPr lang="en-US" altLang="zh-CN" sz="3600">
                <a:solidFill>
                  <a:schemeClr val="tx1"/>
                </a:solidFill>
                <a:latin typeface="Impact" charset="0"/>
                <a:ea typeface="宋体" charset="0"/>
                <a:cs typeface="宋体" charset="0"/>
              </a:rPr>
              <a:t> </a:t>
            </a:r>
            <a:endParaRPr lang="en-US" sz="3600">
              <a:solidFill>
                <a:schemeClr val="tx1"/>
              </a:solidFill>
              <a:latin typeface="Impact" charset="0"/>
              <a:ea typeface="宋体" charset="0"/>
              <a:cs typeface="宋体" charset="0"/>
            </a:endParaRPr>
          </a:p>
        </p:txBody>
      </p:sp>
      <p:sp>
        <p:nvSpPr>
          <p:cNvPr id="248835" name="Text Box 4"/>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1"/>
                </a:solidFill>
                <a:latin typeface="Arial" charset="0"/>
              </a:rPr>
              <a:t>131</a:t>
            </a:r>
          </a:p>
        </p:txBody>
      </p:sp>
      <p:grpSp>
        <p:nvGrpSpPr>
          <p:cNvPr id="248836" name="Group 38"/>
          <p:cNvGrpSpPr>
            <a:grpSpLocks/>
          </p:cNvGrpSpPr>
          <p:nvPr/>
        </p:nvGrpSpPr>
        <p:grpSpPr bwMode="auto">
          <a:xfrm>
            <a:off x="0" y="685800"/>
            <a:ext cx="9144000" cy="6172200"/>
            <a:chOff x="0" y="0"/>
            <a:chExt cx="4189" cy="4084"/>
          </a:xfrm>
        </p:grpSpPr>
        <p:grpSp>
          <p:nvGrpSpPr>
            <p:cNvPr id="248837" name="Group 17"/>
            <p:cNvGrpSpPr>
              <a:grpSpLocks/>
            </p:cNvGrpSpPr>
            <p:nvPr/>
          </p:nvGrpSpPr>
          <p:grpSpPr bwMode="auto">
            <a:xfrm>
              <a:off x="0" y="0"/>
              <a:ext cx="705" cy="403"/>
              <a:chOff x="0" y="0"/>
              <a:chExt cx="705" cy="403"/>
            </a:xfrm>
          </p:grpSpPr>
          <p:sp>
            <p:nvSpPr>
              <p:cNvPr id="248866" name="Rectangle 16"/>
              <p:cNvSpPr>
                <a:spLocks noChangeArrowheads="1"/>
              </p:cNvSpPr>
              <p:nvPr/>
            </p:nvSpPr>
            <p:spPr bwMode="auto">
              <a:xfrm>
                <a:off x="0" y="0"/>
                <a:ext cx="705"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48867" name="Group 15"/>
              <p:cNvGrpSpPr>
                <a:grpSpLocks/>
              </p:cNvGrpSpPr>
              <p:nvPr/>
            </p:nvGrpSpPr>
            <p:grpSpPr bwMode="auto">
              <a:xfrm>
                <a:off x="0" y="0"/>
                <a:ext cx="705" cy="403"/>
                <a:chOff x="0" y="0"/>
                <a:chExt cx="705" cy="403"/>
              </a:xfrm>
            </p:grpSpPr>
            <p:sp>
              <p:nvSpPr>
                <p:cNvPr id="248868" name="Rectangle 5"/>
                <p:cNvSpPr>
                  <a:spLocks noChangeArrowheads="1"/>
                </p:cNvSpPr>
                <p:nvPr/>
              </p:nvSpPr>
              <p:spPr bwMode="auto">
                <a:xfrm>
                  <a:off x="43" y="0"/>
                  <a:ext cx="619"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latin typeface="Times New Roman" charset="0"/>
                    </a:rPr>
                    <a:t>Vấn đề</a:t>
                  </a:r>
                  <a:endParaRPr lang="en-US" sz="2400">
                    <a:solidFill>
                      <a:schemeClr val="tx1"/>
                    </a:solidFill>
                    <a:latin typeface="Times New Roman" charset="0"/>
                  </a:endParaRPr>
                </a:p>
              </p:txBody>
            </p:sp>
            <p:sp>
              <p:nvSpPr>
                <p:cNvPr id="248869" name="Rectangle 14"/>
                <p:cNvSpPr>
                  <a:spLocks noChangeArrowheads="1"/>
                </p:cNvSpPr>
                <p:nvPr/>
              </p:nvSpPr>
              <p:spPr bwMode="auto">
                <a:xfrm>
                  <a:off x="0" y="0"/>
                  <a:ext cx="705"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248838" name="Group 21"/>
            <p:cNvGrpSpPr>
              <a:grpSpLocks/>
            </p:cNvGrpSpPr>
            <p:nvPr/>
          </p:nvGrpSpPr>
          <p:grpSpPr bwMode="auto">
            <a:xfrm>
              <a:off x="705" y="0"/>
              <a:ext cx="1562" cy="403"/>
              <a:chOff x="705" y="0"/>
              <a:chExt cx="1562" cy="403"/>
            </a:xfrm>
          </p:grpSpPr>
          <p:sp>
            <p:nvSpPr>
              <p:cNvPr id="248862" name="Rectangle 20"/>
              <p:cNvSpPr>
                <a:spLocks noChangeArrowheads="1"/>
              </p:cNvSpPr>
              <p:nvPr/>
            </p:nvSpPr>
            <p:spPr bwMode="auto">
              <a:xfrm>
                <a:off x="705" y="0"/>
                <a:ext cx="1562"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48863" name="Group 19"/>
              <p:cNvGrpSpPr>
                <a:grpSpLocks/>
              </p:cNvGrpSpPr>
              <p:nvPr/>
            </p:nvGrpSpPr>
            <p:grpSpPr bwMode="auto">
              <a:xfrm>
                <a:off x="705" y="0"/>
                <a:ext cx="1562" cy="403"/>
                <a:chOff x="705" y="0"/>
                <a:chExt cx="1562" cy="403"/>
              </a:xfrm>
            </p:grpSpPr>
            <p:sp>
              <p:nvSpPr>
                <p:cNvPr id="248864" name="Rectangle 6"/>
                <p:cNvSpPr>
                  <a:spLocks noChangeArrowheads="1"/>
                </p:cNvSpPr>
                <p:nvPr/>
              </p:nvSpPr>
              <p:spPr bwMode="auto">
                <a:xfrm>
                  <a:off x="748" y="0"/>
                  <a:ext cx="1476"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latin typeface="Times New Roman" charset="0"/>
                    </a:rPr>
                    <a:t>Mệnh lệnh Luật pháp</a:t>
                  </a:r>
                  <a:endParaRPr lang="en-US" sz="2400">
                    <a:solidFill>
                      <a:schemeClr val="tx1"/>
                    </a:solidFill>
                    <a:latin typeface="Times New Roman" charset="0"/>
                  </a:endParaRPr>
                </a:p>
              </p:txBody>
            </p:sp>
            <p:sp>
              <p:nvSpPr>
                <p:cNvPr id="248865" name="Rectangle 18"/>
                <p:cNvSpPr>
                  <a:spLocks noChangeArrowheads="1"/>
                </p:cNvSpPr>
                <p:nvPr/>
              </p:nvSpPr>
              <p:spPr bwMode="auto">
                <a:xfrm>
                  <a:off x="705" y="0"/>
                  <a:ext cx="156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248839" name="Group 25"/>
            <p:cNvGrpSpPr>
              <a:grpSpLocks/>
            </p:cNvGrpSpPr>
            <p:nvPr/>
          </p:nvGrpSpPr>
          <p:grpSpPr bwMode="auto">
            <a:xfrm>
              <a:off x="2267" y="0"/>
              <a:ext cx="1922" cy="403"/>
              <a:chOff x="2267" y="0"/>
              <a:chExt cx="1922" cy="403"/>
            </a:xfrm>
          </p:grpSpPr>
          <p:sp>
            <p:nvSpPr>
              <p:cNvPr id="248858" name="Rectangle 24"/>
              <p:cNvSpPr>
                <a:spLocks noChangeArrowheads="1"/>
              </p:cNvSpPr>
              <p:nvPr/>
            </p:nvSpPr>
            <p:spPr bwMode="auto">
              <a:xfrm>
                <a:off x="2267" y="0"/>
                <a:ext cx="1922"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48859" name="Group 23"/>
              <p:cNvGrpSpPr>
                <a:grpSpLocks/>
              </p:cNvGrpSpPr>
              <p:nvPr/>
            </p:nvGrpSpPr>
            <p:grpSpPr bwMode="auto">
              <a:xfrm>
                <a:off x="2267" y="0"/>
                <a:ext cx="1922" cy="403"/>
                <a:chOff x="2267" y="0"/>
                <a:chExt cx="1922" cy="403"/>
              </a:xfrm>
            </p:grpSpPr>
            <p:sp>
              <p:nvSpPr>
                <p:cNvPr id="248860" name="Rectangle 7"/>
                <p:cNvSpPr>
                  <a:spLocks noChangeArrowheads="1"/>
                </p:cNvSpPr>
                <p:nvPr/>
              </p:nvSpPr>
              <p:spPr bwMode="auto">
                <a:xfrm>
                  <a:off x="2310" y="0"/>
                  <a:ext cx="1836"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latin typeface="Times New Roman" charset="0"/>
                    </a:rPr>
                    <a:t>Lý do</a:t>
                  </a:r>
                  <a:endParaRPr lang="en-US" sz="2400">
                    <a:solidFill>
                      <a:schemeClr val="tx1"/>
                    </a:solidFill>
                    <a:latin typeface="Times New Roman" charset="0"/>
                  </a:endParaRPr>
                </a:p>
              </p:txBody>
            </p:sp>
            <p:sp>
              <p:nvSpPr>
                <p:cNvPr id="248861" name="Rectangle 22"/>
                <p:cNvSpPr>
                  <a:spLocks noChangeArrowheads="1"/>
                </p:cNvSpPr>
                <p:nvPr/>
              </p:nvSpPr>
              <p:spPr bwMode="auto">
                <a:xfrm>
                  <a:off x="2267" y="0"/>
                  <a:ext cx="192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248840" name="Group 27"/>
            <p:cNvGrpSpPr>
              <a:grpSpLocks/>
            </p:cNvGrpSpPr>
            <p:nvPr/>
          </p:nvGrpSpPr>
          <p:grpSpPr bwMode="auto">
            <a:xfrm>
              <a:off x="0" y="403"/>
              <a:ext cx="705" cy="2013"/>
              <a:chOff x="0" y="403"/>
              <a:chExt cx="705" cy="2013"/>
            </a:xfrm>
          </p:grpSpPr>
          <p:sp>
            <p:nvSpPr>
              <p:cNvPr id="248856" name="Rectangle 8"/>
              <p:cNvSpPr>
                <a:spLocks noChangeArrowheads="1"/>
              </p:cNvSpPr>
              <p:nvPr/>
            </p:nvSpPr>
            <p:spPr bwMode="auto">
              <a:xfrm>
                <a:off x="43" y="403"/>
                <a:ext cx="619" cy="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tx1"/>
                    </a:solidFill>
                    <a:latin typeface="Times New Roman" charset="0"/>
                  </a:rPr>
                  <a:t>Vì sao không ăn thịt heo, ba rọi, hoặc dăm-bông?</a:t>
                </a:r>
              </a:p>
            </p:txBody>
          </p:sp>
          <p:sp>
            <p:nvSpPr>
              <p:cNvPr id="248857" name="Rectangle 26"/>
              <p:cNvSpPr>
                <a:spLocks noChangeArrowheads="1"/>
              </p:cNvSpPr>
              <p:nvPr/>
            </p:nvSpPr>
            <p:spPr bwMode="auto">
              <a:xfrm>
                <a:off x="0" y="403"/>
                <a:ext cx="705" cy="20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48841" name="Group 29"/>
            <p:cNvGrpSpPr>
              <a:grpSpLocks/>
            </p:cNvGrpSpPr>
            <p:nvPr/>
          </p:nvGrpSpPr>
          <p:grpSpPr bwMode="auto">
            <a:xfrm>
              <a:off x="705" y="403"/>
              <a:ext cx="1562" cy="2013"/>
              <a:chOff x="705" y="403"/>
              <a:chExt cx="1562" cy="2013"/>
            </a:xfrm>
          </p:grpSpPr>
          <p:sp>
            <p:nvSpPr>
              <p:cNvPr id="248854" name="Rectangle 9"/>
              <p:cNvSpPr>
                <a:spLocks noChangeArrowheads="1"/>
              </p:cNvSpPr>
              <p:nvPr/>
            </p:nvSpPr>
            <p:spPr bwMode="auto">
              <a:xfrm>
                <a:off x="748" y="403"/>
                <a:ext cx="1476" cy="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b="1">
                    <a:solidFill>
                      <a:schemeClr val="tx1"/>
                    </a:solidFill>
                    <a:latin typeface="Times New Roman" charset="0"/>
                  </a:rPr>
                  <a:t>“</a:t>
                </a:r>
                <a:r>
                  <a:rPr lang="en-US" altLang="ja-JP" sz="2000" b="1">
                    <a:solidFill>
                      <a:schemeClr val="tx1"/>
                    </a:solidFill>
                    <a:latin typeface="Times New Roman" charset="0"/>
                  </a:rPr>
                  <a:t>Con heo, nó có móng rẽ, chân chia hai, nhưng không nhơi; nên hãy cầm nó là loài vật không sạch</a:t>
                </a:r>
                <a:r>
                  <a:rPr lang="ja-JP" altLang="en-US" sz="2000" b="1">
                    <a:solidFill>
                      <a:schemeClr val="tx1"/>
                    </a:solidFill>
                    <a:latin typeface="Times New Roman" charset="0"/>
                  </a:rPr>
                  <a:t>”</a:t>
                </a:r>
                <a:r>
                  <a:rPr lang="en-US" altLang="ja-JP" sz="2000" b="1">
                    <a:solidFill>
                      <a:schemeClr val="tx1"/>
                    </a:solidFill>
                    <a:latin typeface="Times New Roman" charset="0"/>
                  </a:rPr>
                  <a:t> (Lê 11:7-8).</a:t>
                </a:r>
                <a:endParaRPr lang="en-US" sz="2000" b="1">
                  <a:solidFill>
                    <a:schemeClr val="tx1"/>
                  </a:solidFill>
                  <a:latin typeface="Times New Roman" charset="0"/>
                </a:endParaRPr>
              </a:p>
            </p:txBody>
          </p:sp>
          <p:sp>
            <p:nvSpPr>
              <p:cNvPr id="248855" name="Rectangle 28"/>
              <p:cNvSpPr>
                <a:spLocks noChangeArrowheads="1"/>
              </p:cNvSpPr>
              <p:nvPr/>
            </p:nvSpPr>
            <p:spPr bwMode="auto">
              <a:xfrm>
                <a:off x="705" y="403"/>
                <a:ext cx="1562" cy="20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48842" name="Group 31"/>
            <p:cNvGrpSpPr>
              <a:grpSpLocks/>
            </p:cNvGrpSpPr>
            <p:nvPr/>
          </p:nvGrpSpPr>
          <p:grpSpPr bwMode="auto">
            <a:xfrm>
              <a:off x="2267" y="403"/>
              <a:ext cx="1922" cy="2013"/>
              <a:chOff x="2267" y="403"/>
              <a:chExt cx="1922" cy="2013"/>
            </a:xfrm>
          </p:grpSpPr>
          <p:sp>
            <p:nvSpPr>
              <p:cNvPr id="248852" name="Rectangle 10"/>
              <p:cNvSpPr>
                <a:spLocks noChangeArrowheads="1"/>
              </p:cNvSpPr>
              <p:nvPr/>
            </p:nvSpPr>
            <p:spPr bwMode="auto">
              <a:xfrm>
                <a:off x="2310" y="403"/>
                <a:ext cx="1836" cy="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457200" indent="-457200" algn="ctr" eaLnBrk="1" hangingPunct="1"/>
                <a:r>
                  <a:rPr lang="en-US" sz="1800" b="1">
                    <a:solidFill>
                      <a:schemeClr val="tx1"/>
                    </a:solidFill>
                    <a:latin typeface="Times New Roman" charset="0"/>
                  </a:rPr>
                  <a:t>Những thức ăn bị cấm:</a:t>
                </a:r>
              </a:p>
              <a:p>
                <a:pPr marL="457200" indent="-457200" algn="ctr" eaLnBrk="1" hangingPunct="1"/>
                <a:r>
                  <a:rPr lang="en-US" sz="1800" b="1">
                    <a:solidFill>
                      <a:schemeClr val="tx1"/>
                    </a:solidFill>
                    <a:latin typeface="Times New Roman" charset="0"/>
                  </a:rPr>
                  <a:t>(1) Mang mầm bệnh</a:t>
                </a:r>
              </a:p>
              <a:p>
                <a:pPr marL="457200" indent="-457200" algn="ctr" eaLnBrk="1" hangingPunct="1"/>
                <a:r>
                  <a:rPr lang="en-US" sz="1800" b="1">
                    <a:solidFill>
                      <a:schemeClr val="tx1"/>
                    </a:solidFill>
                    <a:latin typeface="Times New Roman" charset="0"/>
                  </a:rPr>
                  <a:t>(2) Không hiệu quả kinh tế </a:t>
                </a:r>
              </a:p>
              <a:p>
                <a:pPr marL="457200" indent="-457200" algn="ctr" eaLnBrk="1" hangingPunct="1"/>
                <a:r>
                  <a:rPr lang="en-US" sz="1800" b="1">
                    <a:solidFill>
                      <a:schemeClr val="tx1"/>
                    </a:solidFill>
                    <a:latin typeface="Times New Roman" charset="0"/>
                  </a:rPr>
                  <a:t>(3) Là sinh tế ưa thích của ngoại giáo </a:t>
                </a:r>
              </a:p>
              <a:p>
                <a:pPr marL="457200" indent="-457200" algn="ctr" eaLnBrk="1" hangingPunct="1"/>
                <a:r>
                  <a:rPr lang="en-US" sz="1800" b="1">
                    <a:solidFill>
                      <a:schemeClr val="tx1"/>
                    </a:solidFill>
                    <a:latin typeface="Times New Roman" charset="0"/>
                  </a:rPr>
                  <a:t>Luật thức ăn… giữ dân Y-sơ-ra-ên khỏi một số dị ứng [nhưng] nguồn thịt còn lại của Israel — chiên — ít bị dị ứng nhất trong tất cả các loại thịt chính khác (Fee &amp; Stuart, 145).</a:t>
                </a:r>
              </a:p>
            </p:txBody>
          </p:sp>
          <p:sp>
            <p:nvSpPr>
              <p:cNvPr id="248853" name="Rectangle 30"/>
              <p:cNvSpPr>
                <a:spLocks noChangeArrowheads="1"/>
              </p:cNvSpPr>
              <p:nvPr/>
            </p:nvSpPr>
            <p:spPr bwMode="auto">
              <a:xfrm>
                <a:off x="2267" y="403"/>
                <a:ext cx="1922" cy="20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48843" name="Group 33"/>
            <p:cNvGrpSpPr>
              <a:grpSpLocks/>
            </p:cNvGrpSpPr>
            <p:nvPr/>
          </p:nvGrpSpPr>
          <p:grpSpPr bwMode="auto">
            <a:xfrm>
              <a:off x="0" y="2416"/>
              <a:ext cx="705" cy="1668"/>
              <a:chOff x="0" y="2416"/>
              <a:chExt cx="705" cy="1668"/>
            </a:xfrm>
          </p:grpSpPr>
          <p:sp>
            <p:nvSpPr>
              <p:cNvPr id="248850" name="Rectangle 11"/>
              <p:cNvSpPr>
                <a:spLocks noChangeArrowheads="1"/>
              </p:cNvSpPr>
              <p:nvPr/>
            </p:nvSpPr>
            <p:spPr bwMode="auto">
              <a:xfrm>
                <a:off x="43" y="2416"/>
                <a:ext cx="619" cy="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tx1"/>
                    </a:solidFill>
                    <a:latin typeface="Times New Roman" charset="0"/>
                  </a:rPr>
                  <a:t>Vì sao phải làm phép cắt bì?</a:t>
                </a:r>
              </a:p>
            </p:txBody>
          </p:sp>
          <p:sp>
            <p:nvSpPr>
              <p:cNvPr id="248851" name="Rectangle 32"/>
              <p:cNvSpPr>
                <a:spLocks noChangeArrowheads="1"/>
              </p:cNvSpPr>
              <p:nvPr/>
            </p:nvSpPr>
            <p:spPr bwMode="auto">
              <a:xfrm>
                <a:off x="0" y="2416"/>
                <a:ext cx="705" cy="16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48844" name="Group 35"/>
            <p:cNvGrpSpPr>
              <a:grpSpLocks/>
            </p:cNvGrpSpPr>
            <p:nvPr/>
          </p:nvGrpSpPr>
          <p:grpSpPr bwMode="auto">
            <a:xfrm>
              <a:off x="705" y="2416"/>
              <a:ext cx="1562" cy="1668"/>
              <a:chOff x="705" y="2416"/>
              <a:chExt cx="1562" cy="1668"/>
            </a:xfrm>
          </p:grpSpPr>
          <p:sp>
            <p:nvSpPr>
              <p:cNvPr id="248848" name="Rectangle 12"/>
              <p:cNvSpPr>
                <a:spLocks noChangeArrowheads="1"/>
              </p:cNvSpPr>
              <p:nvPr/>
            </p:nvSpPr>
            <p:spPr bwMode="auto">
              <a:xfrm>
                <a:off x="748" y="2416"/>
                <a:ext cx="1476" cy="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b="1">
                    <a:solidFill>
                      <a:schemeClr val="tx1"/>
                    </a:solidFill>
                    <a:latin typeface="Times New Roman" charset="0"/>
                  </a:rPr>
                  <a:t>“</a:t>
                </a:r>
                <a:r>
                  <a:rPr lang="en-US" altLang="ja-JP" sz="2000" b="1">
                    <a:solidFill>
                      <a:schemeClr val="tx1"/>
                    </a:solidFill>
                    <a:latin typeface="Times New Roman" charset="0"/>
                  </a:rPr>
                  <a:t>Các ngươi phải chịu phép cắt bì, phép đó sẽ là dấu hiệu của sự giao ước giữa ta cùng các ngươi</a:t>
                </a:r>
                <a:r>
                  <a:rPr lang="ja-JP" altLang="en-US" sz="2000" b="1">
                    <a:solidFill>
                      <a:schemeClr val="tx1"/>
                    </a:solidFill>
                    <a:latin typeface="Times New Roman" charset="0"/>
                  </a:rPr>
                  <a:t>”</a:t>
                </a:r>
                <a:r>
                  <a:rPr lang="en-US" altLang="ja-JP" sz="2000" b="1">
                    <a:solidFill>
                      <a:schemeClr val="tx1"/>
                    </a:solidFill>
                    <a:latin typeface="Times New Roman" charset="0"/>
                  </a:rPr>
                  <a:t> (Sáng 17:11).</a:t>
                </a:r>
                <a:endParaRPr lang="en-US" sz="2000" b="1">
                  <a:solidFill>
                    <a:schemeClr val="tx1"/>
                  </a:solidFill>
                  <a:latin typeface="Times New Roman" charset="0"/>
                </a:endParaRPr>
              </a:p>
            </p:txBody>
          </p:sp>
          <p:sp>
            <p:nvSpPr>
              <p:cNvPr id="248849" name="Rectangle 34"/>
              <p:cNvSpPr>
                <a:spLocks noChangeArrowheads="1"/>
              </p:cNvSpPr>
              <p:nvPr/>
            </p:nvSpPr>
            <p:spPr bwMode="auto">
              <a:xfrm>
                <a:off x="705" y="2416"/>
                <a:ext cx="1562" cy="16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48845" name="Group 37"/>
            <p:cNvGrpSpPr>
              <a:grpSpLocks/>
            </p:cNvGrpSpPr>
            <p:nvPr/>
          </p:nvGrpSpPr>
          <p:grpSpPr bwMode="auto">
            <a:xfrm>
              <a:off x="2267" y="2416"/>
              <a:ext cx="1922" cy="1668"/>
              <a:chOff x="2267" y="2416"/>
              <a:chExt cx="1922" cy="1668"/>
            </a:xfrm>
          </p:grpSpPr>
          <p:sp>
            <p:nvSpPr>
              <p:cNvPr id="248846" name="Rectangle 13"/>
              <p:cNvSpPr>
                <a:spLocks noChangeArrowheads="1"/>
              </p:cNvSpPr>
              <p:nvPr/>
            </p:nvSpPr>
            <p:spPr bwMode="auto">
              <a:xfrm>
                <a:off x="2310" y="2416"/>
                <a:ext cx="1836" cy="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buFontTx/>
                  <a:buChar char="•"/>
                </a:pPr>
                <a:r>
                  <a:rPr lang="en-US" sz="1800" b="1">
                    <a:solidFill>
                      <a:schemeClr val="tx1"/>
                    </a:solidFill>
                    <a:latin typeface="Times New Roman" charset="0"/>
                  </a:rPr>
                  <a:t>Cho tới nay phụ nữ Do Thái ít bị ung thư cổ tử cung nhất so với những người cưới người không chịu cắt bì.</a:t>
                </a:r>
              </a:p>
              <a:p>
                <a:pPr algn="ctr" eaLnBrk="1" hangingPunct="1">
                  <a:buFontTx/>
                  <a:buChar char="•"/>
                </a:pPr>
                <a:r>
                  <a:rPr lang="en-US" sz="1800" b="1">
                    <a:solidFill>
                      <a:schemeClr val="tx1"/>
                    </a:solidFill>
                    <a:latin typeface="Times New Roman" charset="0"/>
                  </a:rPr>
                  <a:t>Người không cắt bì ký gửi vi khuẩn gây bệnh ung thư vào trong dạ con.</a:t>
                </a:r>
              </a:p>
              <a:p>
                <a:pPr algn="ctr" eaLnBrk="1" hangingPunct="1">
                  <a:buFontTx/>
                  <a:buChar char="•"/>
                </a:pPr>
                <a:r>
                  <a:rPr lang="en-US" sz="1800" b="1">
                    <a:solidFill>
                      <a:schemeClr val="tx1"/>
                    </a:solidFill>
                    <a:latin typeface="Times New Roman" charset="0"/>
                  </a:rPr>
                  <a:t>Ngày</a:t>
                </a:r>
                <a:r>
                  <a:rPr lang="en-US" sz="1800" b="1">
                    <a:solidFill>
                      <a:schemeClr val="tx1"/>
                    </a:solidFill>
                    <a:latin typeface="Times New Roman" charset="0"/>
                    <a:sym typeface="MS LineDraw" charset="0"/>
                  </a:rPr>
                  <a:t> </a:t>
                </a:r>
                <a:r>
                  <a:rPr lang="en-US" sz="1800" b="1" i="1">
                    <a:solidFill>
                      <a:schemeClr val="tx1"/>
                    </a:solidFill>
                    <a:latin typeface="Times New Roman" charset="0"/>
                    <a:sym typeface="MS LineDraw" charset="0"/>
                  </a:rPr>
                  <a:t>thứ tám</a:t>
                </a:r>
                <a:r>
                  <a:rPr lang="en-US" sz="1800" b="1">
                    <a:solidFill>
                      <a:schemeClr val="tx1"/>
                    </a:solidFill>
                    <a:latin typeface="Times New Roman" charset="0"/>
                    <a:sym typeface="MS LineDraw" charset="0"/>
                  </a:rPr>
                  <a:t> của bé trai là ngày có mức độ vitamin K và prothrombin cao nhất để ngăn chảy máu.</a:t>
                </a:r>
              </a:p>
            </p:txBody>
          </p:sp>
          <p:sp>
            <p:nvSpPr>
              <p:cNvPr id="248847" name="Rectangle 36"/>
              <p:cNvSpPr>
                <a:spLocks noChangeArrowheads="1"/>
              </p:cNvSpPr>
              <p:nvPr/>
            </p:nvSpPr>
            <p:spPr bwMode="auto">
              <a:xfrm>
                <a:off x="2267" y="2416"/>
                <a:ext cx="1922" cy="16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228600" y="152400"/>
            <a:ext cx="8015288" cy="457200"/>
          </a:xfrm>
          <a:solidFill>
            <a:schemeClr val="bg2"/>
          </a:solidFill>
        </p:spPr>
        <p:txBody>
          <a:bodyPr/>
          <a:lstStyle/>
          <a:p>
            <a:pPr eaLnBrk="1" hangingPunct="1"/>
            <a:r>
              <a:rPr lang="en-US" altLang="zh-CN" sz="2400" b="1">
                <a:solidFill>
                  <a:schemeClr val="tx1"/>
                </a:solidFill>
                <a:latin typeface="Times New Roman" charset="0"/>
                <a:ea typeface="宋体" charset="0"/>
                <a:cs typeface="宋体" charset="0"/>
              </a:rPr>
              <a:t>Vì sao không ăn thịt heo? (và các câu hỏi về luật pháp khác)</a:t>
            </a:r>
            <a:endParaRPr lang="en-US" sz="2400" b="1">
              <a:solidFill>
                <a:schemeClr val="tx1"/>
              </a:solidFill>
              <a:latin typeface="Times New Roman" charset="0"/>
              <a:ea typeface="宋体" charset="0"/>
              <a:cs typeface="宋体" charset="0"/>
            </a:endParaRPr>
          </a:p>
        </p:txBody>
      </p:sp>
      <p:sp>
        <p:nvSpPr>
          <p:cNvPr id="250883" name="Text Box 3"/>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1"/>
                </a:solidFill>
                <a:latin typeface="Arial" charset="0"/>
              </a:rPr>
              <a:t>131</a:t>
            </a:r>
          </a:p>
        </p:txBody>
      </p:sp>
      <p:grpSp>
        <p:nvGrpSpPr>
          <p:cNvPr id="250884" name="Group 38"/>
          <p:cNvGrpSpPr>
            <a:grpSpLocks/>
          </p:cNvGrpSpPr>
          <p:nvPr/>
        </p:nvGrpSpPr>
        <p:grpSpPr bwMode="auto">
          <a:xfrm>
            <a:off x="0" y="685800"/>
            <a:ext cx="9144000" cy="6172200"/>
            <a:chOff x="0" y="0"/>
            <a:chExt cx="4189" cy="3279"/>
          </a:xfrm>
        </p:grpSpPr>
        <p:grpSp>
          <p:nvGrpSpPr>
            <p:cNvPr id="250885" name="Group 39"/>
            <p:cNvGrpSpPr>
              <a:grpSpLocks/>
            </p:cNvGrpSpPr>
            <p:nvPr/>
          </p:nvGrpSpPr>
          <p:grpSpPr bwMode="auto">
            <a:xfrm>
              <a:off x="0" y="0"/>
              <a:ext cx="705" cy="403"/>
              <a:chOff x="0" y="0"/>
              <a:chExt cx="705" cy="403"/>
            </a:xfrm>
          </p:grpSpPr>
          <p:sp>
            <p:nvSpPr>
              <p:cNvPr id="250914" name="Rectangle 40"/>
              <p:cNvSpPr>
                <a:spLocks noChangeArrowheads="1"/>
              </p:cNvSpPr>
              <p:nvPr/>
            </p:nvSpPr>
            <p:spPr bwMode="auto">
              <a:xfrm>
                <a:off x="0" y="0"/>
                <a:ext cx="705"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50915" name="Group 41"/>
              <p:cNvGrpSpPr>
                <a:grpSpLocks/>
              </p:cNvGrpSpPr>
              <p:nvPr/>
            </p:nvGrpSpPr>
            <p:grpSpPr bwMode="auto">
              <a:xfrm>
                <a:off x="0" y="0"/>
                <a:ext cx="705" cy="403"/>
                <a:chOff x="0" y="0"/>
                <a:chExt cx="705" cy="403"/>
              </a:xfrm>
            </p:grpSpPr>
            <p:sp>
              <p:nvSpPr>
                <p:cNvPr id="250916" name="Rectangle 42"/>
                <p:cNvSpPr>
                  <a:spLocks noChangeArrowheads="1"/>
                </p:cNvSpPr>
                <p:nvPr/>
              </p:nvSpPr>
              <p:spPr bwMode="auto">
                <a:xfrm>
                  <a:off x="43" y="0"/>
                  <a:ext cx="619"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latin typeface="Times New Roman" charset="0"/>
                    </a:rPr>
                    <a:t>Vấn đề</a:t>
                  </a:r>
                </a:p>
              </p:txBody>
            </p:sp>
            <p:sp>
              <p:nvSpPr>
                <p:cNvPr id="250917" name="Rectangle 43"/>
                <p:cNvSpPr>
                  <a:spLocks noChangeArrowheads="1"/>
                </p:cNvSpPr>
                <p:nvPr/>
              </p:nvSpPr>
              <p:spPr bwMode="auto">
                <a:xfrm>
                  <a:off x="0" y="0"/>
                  <a:ext cx="705"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250886" name="Group 44"/>
            <p:cNvGrpSpPr>
              <a:grpSpLocks/>
            </p:cNvGrpSpPr>
            <p:nvPr/>
          </p:nvGrpSpPr>
          <p:grpSpPr bwMode="auto">
            <a:xfrm>
              <a:off x="705" y="0"/>
              <a:ext cx="1562" cy="403"/>
              <a:chOff x="705" y="0"/>
              <a:chExt cx="1562" cy="403"/>
            </a:xfrm>
          </p:grpSpPr>
          <p:sp>
            <p:nvSpPr>
              <p:cNvPr id="250910" name="Rectangle 45"/>
              <p:cNvSpPr>
                <a:spLocks noChangeArrowheads="1"/>
              </p:cNvSpPr>
              <p:nvPr/>
            </p:nvSpPr>
            <p:spPr bwMode="auto">
              <a:xfrm>
                <a:off x="705" y="0"/>
                <a:ext cx="1562"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50911" name="Group 46"/>
              <p:cNvGrpSpPr>
                <a:grpSpLocks/>
              </p:cNvGrpSpPr>
              <p:nvPr/>
            </p:nvGrpSpPr>
            <p:grpSpPr bwMode="auto">
              <a:xfrm>
                <a:off x="705" y="0"/>
                <a:ext cx="1562" cy="403"/>
                <a:chOff x="705" y="0"/>
                <a:chExt cx="1562" cy="403"/>
              </a:xfrm>
            </p:grpSpPr>
            <p:sp>
              <p:nvSpPr>
                <p:cNvPr id="250912" name="Rectangle 47"/>
                <p:cNvSpPr>
                  <a:spLocks noChangeArrowheads="1"/>
                </p:cNvSpPr>
                <p:nvPr/>
              </p:nvSpPr>
              <p:spPr bwMode="auto">
                <a:xfrm>
                  <a:off x="748" y="0"/>
                  <a:ext cx="1476"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latin typeface="Times New Roman" charset="0"/>
                    </a:rPr>
                    <a:t>Mệnh lệnh luật pháp</a:t>
                  </a:r>
                  <a:endParaRPr lang="en-US" sz="2400">
                    <a:solidFill>
                      <a:schemeClr val="tx1"/>
                    </a:solidFill>
                    <a:latin typeface="Times New Roman" charset="0"/>
                  </a:endParaRPr>
                </a:p>
              </p:txBody>
            </p:sp>
            <p:sp>
              <p:nvSpPr>
                <p:cNvPr id="250913" name="Rectangle 48"/>
                <p:cNvSpPr>
                  <a:spLocks noChangeArrowheads="1"/>
                </p:cNvSpPr>
                <p:nvPr/>
              </p:nvSpPr>
              <p:spPr bwMode="auto">
                <a:xfrm>
                  <a:off x="705" y="0"/>
                  <a:ext cx="156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250887" name="Group 49"/>
            <p:cNvGrpSpPr>
              <a:grpSpLocks/>
            </p:cNvGrpSpPr>
            <p:nvPr/>
          </p:nvGrpSpPr>
          <p:grpSpPr bwMode="auto">
            <a:xfrm>
              <a:off x="2267" y="0"/>
              <a:ext cx="1922" cy="403"/>
              <a:chOff x="2267" y="0"/>
              <a:chExt cx="1922" cy="403"/>
            </a:xfrm>
          </p:grpSpPr>
          <p:sp>
            <p:nvSpPr>
              <p:cNvPr id="250906" name="Rectangle 50"/>
              <p:cNvSpPr>
                <a:spLocks noChangeArrowheads="1"/>
              </p:cNvSpPr>
              <p:nvPr/>
            </p:nvSpPr>
            <p:spPr bwMode="auto">
              <a:xfrm>
                <a:off x="2267" y="0"/>
                <a:ext cx="1922"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50907" name="Group 51"/>
              <p:cNvGrpSpPr>
                <a:grpSpLocks/>
              </p:cNvGrpSpPr>
              <p:nvPr/>
            </p:nvGrpSpPr>
            <p:grpSpPr bwMode="auto">
              <a:xfrm>
                <a:off x="2267" y="0"/>
                <a:ext cx="1922" cy="403"/>
                <a:chOff x="2267" y="0"/>
                <a:chExt cx="1922" cy="403"/>
              </a:xfrm>
            </p:grpSpPr>
            <p:sp>
              <p:nvSpPr>
                <p:cNvPr id="250908" name="Rectangle 52"/>
                <p:cNvSpPr>
                  <a:spLocks noChangeArrowheads="1"/>
                </p:cNvSpPr>
                <p:nvPr/>
              </p:nvSpPr>
              <p:spPr bwMode="auto">
                <a:xfrm>
                  <a:off x="2310" y="0"/>
                  <a:ext cx="1836" cy="403"/>
                </a:xfrm>
                <a:prstGeom prst="rect">
                  <a:avLst/>
                </a:prstGeom>
                <a:solidFill>
                  <a:srgbClr val="6666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400" b="1">
                      <a:solidFill>
                        <a:schemeClr val="tx1"/>
                      </a:solidFill>
                      <a:latin typeface="Times New Roman" charset="0"/>
                    </a:rPr>
                    <a:t>Lý do</a:t>
                  </a:r>
                  <a:endParaRPr lang="en-US" sz="2400">
                    <a:solidFill>
                      <a:schemeClr val="tx1"/>
                    </a:solidFill>
                    <a:latin typeface="Times New Roman" charset="0"/>
                  </a:endParaRPr>
                </a:p>
              </p:txBody>
            </p:sp>
            <p:sp>
              <p:nvSpPr>
                <p:cNvPr id="250909" name="Rectangle 53"/>
                <p:cNvSpPr>
                  <a:spLocks noChangeArrowheads="1"/>
                </p:cNvSpPr>
                <p:nvPr/>
              </p:nvSpPr>
              <p:spPr bwMode="auto">
                <a:xfrm>
                  <a:off x="2267" y="0"/>
                  <a:ext cx="192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250888" name="Group 54"/>
            <p:cNvGrpSpPr>
              <a:grpSpLocks/>
            </p:cNvGrpSpPr>
            <p:nvPr/>
          </p:nvGrpSpPr>
          <p:grpSpPr bwMode="auto">
            <a:xfrm>
              <a:off x="0" y="403"/>
              <a:ext cx="705" cy="1323"/>
              <a:chOff x="0" y="403"/>
              <a:chExt cx="705" cy="1323"/>
            </a:xfrm>
          </p:grpSpPr>
          <p:sp>
            <p:nvSpPr>
              <p:cNvPr id="250904" name="Rectangle 55"/>
              <p:cNvSpPr>
                <a:spLocks noChangeArrowheads="1"/>
              </p:cNvSpPr>
              <p:nvPr/>
            </p:nvSpPr>
            <p:spPr bwMode="auto">
              <a:xfrm>
                <a:off x="43" y="403"/>
                <a:ext cx="619"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tx1"/>
                    </a:solidFill>
                    <a:latin typeface="Times New Roman" charset="0"/>
                  </a:rPr>
                  <a:t>Có gì xảy ra khi trộn thịt với sữa?</a:t>
                </a:r>
              </a:p>
            </p:txBody>
          </p:sp>
          <p:sp>
            <p:nvSpPr>
              <p:cNvPr id="250905" name="Rectangle 56"/>
              <p:cNvSpPr>
                <a:spLocks noChangeArrowheads="1"/>
              </p:cNvSpPr>
              <p:nvPr/>
            </p:nvSpPr>
            <p:spPr bwMode="auto">
              <a:xfrm>
                <a:off x="0" y="403"/>
                <a:ext cx="705"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50889" name="Group 57"/>
            <p:cNvGrpSpPr>
              <a:grpSpLocks/>
            </p:cNvGrpSpPr>
            <p:nvPr/>
          </p:nvGrpSpPr>
          <p:grpSpPr bwMode="auto">
            <a:xfrm>
              <a:off x="705" y="403"/>
              <a:ext cx="1562" cy="1323"/>
              <a:chOff x="705" y="403"/>
              <a:chExt cx="1562" cy="1323"/>
            </a:xfrm>
          </p:grpSpPr>
          <p:sp>
            <p:nvSpPr>
              <p:cNvPr id="250902" name="Rectangle 58"/>
              <p:cNvSpPr>
                <a:spLocks noChangeArrowheads="1"/>
              </p:cNvSpPr>
              <p:nvPr/>
            </p:nvSpPr>
            <p:spPr bwMode="auto">
              <a:xfrm>
                <a:off x="748" y="403"/>
                <a:ext cx="14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b="1">
                    <a:solidFill>
                      <a:schemeClr val="tx1"/>
                    </a:solidFill>
                    <a:latin typeface="Times New Roman" charset="0"/>
                  </a:rPr>
                  <a:t>“</a:t>
                </a:r>
                <a:r>
                  <a:rPr lang="en-US" altLang="ja-JP" sz="2000" b="1">
                    <a:solidFill>
                      <a:schemeClr val="tx1"/>
                    </a:solidFill>
                    <a:latin typeface="Times New Roman" charset="0"/>
                  </a:rPr>
                  <a:t>Đừng nấu thịt dê con trong sữa của mẹ nó</a:t>
                </a:r>
                <a:r>
                  <a:rPr lang="ja-JP" altLang="en-US" sz="2000" b="1">
                    <a:solidFill>
                      <a:schemeClr val="tx1"/>
                    </a:solidFill>
                    <a:latin typeface="Times New Roman" charset="0"/>
                  </a:rPr>
                  <a:t>”</a:t>
                </a:r>
                <a:r>
                  <a:rPr lang="en-US" altLang="ja-JP" sz="2000" b="1">
                    <a:solidFill>
                      <a:schemeClr val="tx1"/>
                    </a:solidFill>
                    <a:latin typeface="Times New Roman" charset="0"/>
                  </a:rPr>
                  <a:t> (Phục 14:21).</a:t>
                </a:r>
                <a:r>
                  <a:rPr lang="en-US" altLang="ja-JP" sz="2000" b="1">
                    <a:solidFill>
                      <a:schemeClr val="tx1"/>
                    </a:solidFill>
                  </a:rPr>
                  <a:t> </a:t>
                </a:r>
                <a:endParaRPr lang="en-US" sz="2000" b="1">
                  <a:solidFill>
                    <a:schemeClr val="tx1"/>
                  </a:solidFill>
                </a:endParaRPr>
              </a:p>
            </p:txBody>
          </p:sp>
          <p:sp>
            <p:nvSpPr>
              <p:cNvPr id="250903" name="Rectangle 59"/>
              <p:cNvSpPr>
                <a:spLocks noChangeArrowheads="1"/>
              </p:cNvSpPr>
              <p:nvPr/>
            </p:nvSpPr>
            <p:spPr bwMode="auto">
              <a:xfrm>
                <a:off x="705" y="403"/>
                <a:ext cx="156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50890" name="Group 60"/>
            <p:cNvGrpSpPr>
              <a:grpSpLocks/>
            </p:cNvGrpSpPr>
            <p:nvPr/>
          </p:nvGrpSpPr>
          <p:grpSpPr bwMode="auto">
            <a:xfrm>
              <a:off x="2267" y="403"/>
              <a:ext cx="1922" cy="1323"/>
              <a:chOff x="2267" y="403"/>
              <a:chExt cx="1922" cy="1323"/>
            </a:xfrm>
          </p:grpSpPr>
          <p:sp>
            <p:nvSpPr>
              <p:cNvPr id="250900" name="Rectangle 61"/>
              <p:cNvSpPr>
                <a:spLocks noChangeArrowheads="1"/>
              </p:cNvSpPr>
              <p:nvPr/>
            </p:nvSpPr>
            <p:spPr bwMode="auto">
              <a:xfrm>
                <a:off x="2310" y="403"/>
                <a:ext cx="183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457200" indent="-457200" algn="ctr" eaLnBrk="1" hangingPunct="1">
                  <a:buFontTx/>
                  <a:buAutoNum type="arabicParenBoth"/>
                </a:pPr>
                <a:r>
                  <a:rPr lang="en-US" sz="1800" b="1">
                    <a:solidFill>
                      <a:schemeClr val="tx1"/>
                    </a:solidFill>
                    <a:latin typeface="Times New Roman" charset="0"/>
                  </a:rPr>
                  <a:t>Tránh tập tục thờ cúng sinh sản của người Ca-na-an</a:t>
                </a:r>
              </a:p>
              <a:p>
                <a:pPr marL="457200" indent="-457200" algn="ctr" eaLnBrk="1" hangingPunct="1"/>
                <a:endParaRPr lang="en-US" sz="1800" b="1">
                  <a:solidFill>
                    <a:schemeClr val="tx1"/>
                  </a:solidFill>
                  <a:latin typeface="Times New Roman" charset="0"/>
                </a:endParaRPr>
              </a:p>
              <a:p>
                <a:pPr marL="457200" indent="-457200" algn="ctr" eaLnBrk="1" hangingPunct="1"/>
                <a:r>
                  <a:rPr lang="en-US" sz="1800" b="1">
                    <a:solidFill>
                      <a:schemeClr val="tx1"/>
                    </a:solidFill>
                    <a:latin typeface="Times New Roman" charset="0"/>
                  </a:rPr>
                  <a:t>(2) Calcium không thể tiêu hóa dễ dàng trong thức ăn có thịt và sữa, điều này làm cho răng bị yếu và làm chậm quá trình chữa lành xương bị gãy</a:t>
                </a:r>
              </a:p>
            </p:txBody>
          </p:sp>
          <p:sp>
            <p:nvSpPr>
              <p:cNvPr id="250901" name="Rectangle 62"/>
              <p:cNvSpPr>
                <a:spLocks noChangeArrowheads="1"/>
              </p:cNvSpPr>
              <p:nvPr/>
            </p:nvSpPr>
            <p:spPr bwMode="auto">
              <a:xfrm>
                <a:off x="2267" y="403"/>
                <a:ext cx="192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50891" name="Group 63"/>
            <p:cNvGrpSpPr>
              <a:grpSpLocks/>
            </p:cNvGrpSpPr>
            <p:nvPr/>
          </p:nvGrpSpPr>
          <p:grpSpPr bwMode="auto">
            <a:xfrm>
              <a:off x="0" y="1726"/>
              <a:ext cx="705" cy="1553"/>
              <a:chOff x="0" y="1726"/>
              <a:chExt cx="705" cy="1553"/>
            </a:xfrm>
          </p:grpSpPr>
          <p:sp>
            <p:nvSpPr>
              <p:cNvPr id="250898" name="Rectangle 64"/>
              <p:cNvSpPr>
                <a:spLocks noChangeArrowheads="1"/>
              </p:cNvSpPr>
              <p:nvPr/>
            </p:nvSpPr>
            <p:spPr bwMode="auto">
              <a:xfrm>
                <a:off x="43" y="1726"/>
                <a:ext cx="619"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b="1">
                    <a:solidFill>
                      <a:schemeClr val="tx1"/>
                    </a:solidFill>
                    <a:latin typeface="Times New Roman" charset="0"/>
                  </a:rPr>
                  <a:t>“</a:t>
                </a:r>
                <a:r>
                  <a:rPr lang="en-US" altLang="ja-JP" sz="2000" b="1">
                    <a:solidFill>
                      <a:schemeClr val="tx1"/>
                    </a:solidFill>
                    <a:latin typeface="Times New Roman" charset="0"/>
                  </a:rPr>
                  <a:t>Người phung cảm thấy tồi tệ về bệnh của mình, vì vậy sao còn cô lập họ?</a:t>
                </a:r>
                <a:r>
                  <a:rPr lang="ja-JP" altLang="en-US" sz="2000" b="1">
                    <a:solidFill>
                      <a:schemeClr val="tx1"/>
                    </a:solidFill>
                    <a:latin typeface="Times New Roman" charset="0"/>
                  </a:rPr>
                  <a:t>”</a:t>
                </a:r>
                <a:endParaRPr lang="en-US" sz="2000" b="1">
                  <a:solidFill>
                    <a:schemeClr val="tx1"/>
                  </a:solidFill>
                  <a:latin typeface="Times New Roman" charset="0"/>
                </a:endParaRPr>
              </a:p>
            </p:txBody>
          </p:sp>
          <p:sp>
            <p:nvSpPr>
              <p:cNvPr id="250899" name="Rectangle 65"/>
              <p:cNvSpPr>
                <a:spLocks noChangeArrowheads="1"/>
              </p:cNvSpPr>
              <p:nvPr/>
            </p:nvSpPr>
            <p:spPr bwMode="auto">
              <a:xfrm>
                <a:off x="0" y="1726"/>
                <a:ext cx="705"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50892" name="Group 66"/>
            <p:cNvGrpSpPr>
              <a:grpSpLocks/>
            </p:cNvGrpSpPr>
            <p:nvPr/>
          </p:nvGrpSpPr>
          <p:grpSpPr bwMode="auto">
            <a:xfrm>
              <a:off x="705" y="1726"/>
              <a:ext cx="1562" cy="1553"/>
              <a:chOff x="705" y="1726"/>
              <a:chExt cx="1562" cy="1553"/>
            </a:xfrm>
          </p:grpSpPr>
          <p:sp>
            <p:nvSpPr>
              <p:cNvPr id="250896" name="Rectangle 67"/>
              <p:cNvSpPr>
                <a:spLocks noChangeArrowheads="1"/>
              </p:cNvSpPr>
              <p:nvPr/>
            </p:nvSpPr>
            <p:spPr bwMode="auto">
              <a:xfrm>
                <a:off x="748" y="1726"/>
                <a:ext cx="1476"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b="1">
                    <a:solidFill>
                      <a:schemeClr val="tx1"/>
                    </a:solidFill>
                  </a:rPr>
                  <a:t>“</a:t>
                </a:r>
                <a:r>
                  <a:rPr lang="en-US" altLang="ja-JP" sz="2000" b="1">
                    <a:solidFill>
                      <a:schemeClr val="tx1"/>
                    </a:solidFill>
                  </a:rPr>
                  <a:t>Thầy tế lễ sẽ khám vít da trên thân người…   nếu vít đó trở thành trắng… thầy tế lễ phải giam người đó trong bảy ngày… phải ở một mình ngoài trại quân</a:t>
                </a:r>
                <a:r>
                  <a:rPr lang="ja-JP" altLang="en-US" sz="2000" b="1">
                    <a:solidFill>
                      <a:schemeClr val="tx1"/>
                    </a:solidFill>
                  </a:rPr>
                  <a:t>”</a:t>
                </a:r>
                <a:r>
                  <a:rPr lang="en-US" altLang="ja-JP" sz="2000" b="1">
                    <a:solidFill>
                      <a:schemeClr val="tx1"/>
                    </a:solidFill>
                  </a:rPr>
                  <a:t>  (Lê 13:3-4, 46).</a:t>
                </a:r>
                <a:endParaRPr lang="en-US" sz="2000" b="1">
                  <a:solidFill>
                    <a:schemeClr val="tx1"/>
                  </a:solidFill>
                </a:endParaRPr>
              </a:p>
            </p:txBody>
          </p:sp>
          <p:sp>
            <p:nvSpPr>
              <p:cNvPr id="250897" name="Rectangle 68"/>
              <p:cNvSpPr>
                <a:spLocks noChangeArrowheads="1"/>
              </p:cNvSpPr>
              <p:nvPr/>
            </p:nvSpPr>
            <p:spPr bwMode="auto">
              <a:xfrm>
                <a:off x="705" y="1726"/>
                <a:ext cx="156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250893" name="Group 69"/>
            <p:cNvGrpSpPr>
              <a:grpSpLocks/>
            </p:cNvGrpSpPr>
            <p:nvPr/>
          </p:nvGrpSpPr>
          <p:grpSpPr bwMode="auto">
            <a:xfrm>
              <a:off x="2267" y="1726"/>
              <a:ext cx="1922" cy="1553"/>
              <a:chOff x="2267" y="1726"/>
              <a:chExt cx="1922" cy="1553"/>
            </a:xfrm>
          </p:grpSpPr>
          <p:sp>
            <p:nvSpPr>
              <p:cNvPr id="250894" name="Rectangle 70"/>
              <p:cNvSpPr>
                <a:spLocks noChangeArrowheads="1"/>
              </p:cNvSpPr>
              <p:nvPr/>
            </p:nvSpPr>
            <p:spPr bwMode="auto">
              <a:xfrm>
                <a:off x="2310" y="1726"/>
                <a:ext cx="1836"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solidFill>
                      <a:schemeClr val="tx1"/>
                    </a:solidFill>
                    <a:latin typeface="Times New Roman" charset="0"/>
                  </a:rPr>
                  <a:t>Giữa thế kỷ thứ 6th-14th bệnh phung đã giết 100 triệu người châu Âu.  Một số người đưa ra những ý kiến ngông cuồng và không thành công. </a:t>
                </a:r>
                <a:r>
                  <a:rPr lang="en-US" sz="1800" b="1">
                    <a:solidFill>
                      <a:schemeClr val="tx1"/>
                    </a:solidFill>
                    <a:latin typeface="Times New Roman" charset="0"/>
                    <a:sym typeface="MS LineDraw" charset="0"/>
                  </a:rPr>
                  <a:t>Sau khi các bác sĩ gần như bỏ cuộc, Hội thánh đưa ra ý kiến cách ly người phung theo Kinh Thánh, điều này cuối cùng đã ngưng được bệnh dịch</a:t>
                </a:r>
              </a:p>
            </p:txBody>
          </p:sp>
          <p:sp>
            <p:nvSpPr>
              <p:cNvPr id="250895" name="Rectangle 71"/>
              <p:cNvSpPr>
                <a:spLocks noChangeArrowheads="1"/>
              </p:cNvSpPr>
              <p:nvPr/>
            </p:nvSpPr>
            <p:spPr bwMode="auto">
              <a:xfrm>
                <a:off x="2267" y="1726"/>
                <a:ext cx="192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026" descr="Blood%20400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27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1" name="Text Box 1029"/>
          <p:cNvSpPr txBox="1">
            <a:spLocks noChangeArrowheads="1"/>
          </p:cNvSpPr>
          <p:nvPr/>
        </p:nvSpPr>
        <p:spPr bwMode="auto">
          <a:xfrm>
            <a:off x="533400" y="4267200"/>
            <a:ext cx="8610600" cy="8842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ja-JP" altLang="en-US" sz="2400" b="1" smtClean="0">
                <a:solidFill>
                  <a:schemeClr val="tx1"/>
                </a:solidFill>
                <a:latin typeface="Times New Roman" charset="0"/>
              </a:rPr>
              <a:t>“</a:t>
            </a:r>
            <a:r>
              <a:rPr lang="en-US" sz="2400" b="1" smtClean="0">
                <a:solidFill>
                  <a:schemeClr val="tx1"/>
                </a:solidFill>
                <a:latin typeface="Times New Roman" charset="0"/>
              </a:rPr>
              <a:t>Theo luật pháp thì hầu hết mọi vật đều nhờ huyết mà được sạch, không có đổ huyết thì không có sự tha tội</a:t>
            </a:r>
            <a:r>
              <a:rPr lang="ja-JP" altLang="en-US" sz="2400" b="1" smtClean="0">
                <a:solidFill>
                  <a:schemeClr val="tx1"/>
                </a:solidFill>
                <a:latin typeface="Times New Roman" charset="0"/>
              </a:rPr>
              <a:t>”</a:t>
            </a:r>
            <a:r>
              <a:rPr lang="en-US" sz="2400" b="1" smtClean="0">
                <a:solidFill>
                  <a:schemeClr val="tx1"/>
                </a:solidFill>
                <a:latin typeface="Times New Roman" charset="0"/>
              </a:rPr>
              <a:t> (Hê 9:22</a:t>
            </a:r>
            <a:r>
              <a:rPr lang="en-US" sz="1800" b="1" smtClean="0">
                <a:solidFill>
                  <a:schemeClr val="tx1"/>
                </a:solidFill>
                <a:latin typeface="Times New Roman" charset="0"/>
              </a:rPr>
              <a:t> NIV</a:t>
            </a:r>
            <a:r>
              <a:rPr lang="en-US" sz="2400" b="1" smtClean="0">
                <a:solidFill>
                  <a:schemeClr val="tx1"/>
                </a:solidFill>
                <a:latin typeface="Times New Roman" charset="0"/>
              </a:rPr>
              <a:t>)</a:t>
            </a:r>
            <a:r>
              <a:rPr lang="en-US" sz="2800" b="1" smtClean="0">
                <a:solidFill>
                  <a:schemeClr val="tx1"/>
                </a:solidFill>
                <a:latin typeface="Tahoma" charset="0"/>
              </a:rPr>
              <a:t> </a:t>
            </a:r>
          </a:p>
        </p:txBody>
      </p:sp>
      <p:sp>
        <p:nvSpPr>
          <p:cNvPr id="444422" name="Rectangle 1030"/>
          <p:cNvSpPr>
            <a:spLocks noRot="1" noChangeArrowheads="1"/>
          </p:cNvSpPr>
          <p:nvPr/>
        </p:nvSpPr>
        <p:spPr bwMode="auto">
          <a:xfrm>
            <a:off x="457200" y="381000"/>
            <a:ext cx="8229600" cy="1143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kumimoji="1" lang="en-US" sz="5400" b="1">
                <a:solidFill>
                  <a:schemeClr val="tx1"/>
                </a:solidFill>
                <a:effectLst>
                  <a:outerShdw blurRad="38100" dist="38100" dir="2700000" algn="tl">
                    <a:srgbClr val="000000"/>
                  </a:outerShdw>
                </a:effectLst>
                <a:latin typeface="Times New Roman" charset="0"/>
                <a:cs typeface="Times New Roman" charset="0"/>
              </a:rPr>
              <a:t>Ý nghĩa của</a:t>
            </a:r>
          </a:p>
        </p:txBody>
      </p:sp>
      <p:sp>
        <p:nvSpPr>
          <p:cNvPr id="444424" name="Rectangle 1032"/>
          <p:cNvSpPr>
            <a:spLocks noGrp="1" noRot="1" noChangeArrowheads="1"/>
          </p:cNvSpPr>
          <p:nvPr>
            <p:ph type="title"/>
          </p:nvPr>
        </p:nvSpPr>
        <p:spPr>
          <a:xfrm>
            <a:off x="457200" y="1422400"/>
            <a:ext cx="8229600" cy="11430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en-US" sz="12400">
                <a:solidFill>
                  <a:srgbClr val="FF0066"/>
                </a:solidFill>
                <a:latin typeface="Arial" charset="0"/>
                <a:ea typeface="ＭＳ Ｐゴシック" charset="0"/>
              </a:rPr>
              <a:t>Huyết?</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1026" descr="bloo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04800" y="0"/>
            <a:ext cx="105156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3" name="Rectangle 1027"/>
          <p:cNvSpPr>
            <a:spLocks noGrp="1" noRot="1" noChangeArrowheads="1"/>
          </p:cNvSpPr>
          <p:nvPr>
            <p:ph type="title"/>
          </p:nvPr>
        </p:nvSpPr>
        <p:spPr>
          <a:gradFill rotWithShape="1">
            <a:gsLst>
              <a:gs pos="0">
                <a:srgbClr val="FF3300">
                  <a:gamma/>
                  <a:shade val="46275"/>
                  <a:invGamma/>
                </a:srgbClr>
              </a:gs>
              <a:gs pos="50000">
                <a:srgbClr val="FF3300"/>
              </a:gs>
              <a:gs pos="100000">
                <a:srgbClr val="FF3300">
                  <a:gamma/>
                  <a:shade val="46275"/>
                  <a:invGamma/>
                </a:srgbClr>
              </a:gs>
            </a:gsLst>
            <a:lin ang="5400000" scaled="1"/>
          </a:gradFill>
        </p:spPr>
        <p:txBody>
          <a:bodyPr/>
          <a:lstStyle/>
          <a:p>
            <a:pPr eaLnBrk="1" hangingPunct="1">
              <a:defRPr/>
            </a:pPr>
            <a:r>
              <a:rPr kumimoji="1" lang="ja-JP" altLang="en-US" sz="4800">
                <a:latin typeface="Arial" charset="0"/>
                <a:ea typeface="ＭＳ Ｐゴシック" charset="0"/>
              </a:rPr>
              <a:t>“</a:t>
            </a:r>
            <a:r>
              <a:rPr kumimoji="1" lang="en-US" sz="4800">
                <a:latin typeface="Arial" charset="0"/>
                <a:ea typeface="ＭＳ Ｐゴシック" charset="0"/>
              </a:rPr>
              <a:t>Sự sống ở trong huyết</a:t>
            </a:r>
            <a:r>
              <a:rPr kumimoji="1" lang="ja-JP" altLang="en-US" sz="4800">
                <a:latin typeface="Arial" charset="0"/>
                <a:ea typeface="ＭＳ Ｐゴシック" charset="0"/>
              </a:rPr>
              <a:t>”</a:t>
            </a:r>
            <a:endParaRPr kumimoji="1" lang="en-US" sz="4800">
              <a:latin typeface="Arial" charset="0"/>
              <a:ea typeface="ＭＳ Ｐゴシック" charset="0"/>
            </a:endParaRPr>
          </a:p>
        </p:txBody>
      </p:sp>
      <p:sp>
        <p:nvSpPr>
          <p:cNvPr id="445445" name="Rectangle 1029"/>
          <p:cNvSpPr>
            <a:spLocks noChangeArrowheads="1"/>
          </p:cNvSpPr>
          <p:nvPr/>
        </p:nvSpPr>
        <p:spPr bwMode="auto">
          <a:xfrm>
            <a:off x="457200" y="1676400"/>
            <a:ext cx="8686800" cy="4648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spcBef>
                <a:spcPct val="20000"/>
              </a:spcBef>
              <a:buClr>
                <a:schemeClr val="hlink"/>
              </a:buClr>
              <a:buSzPct val="70000"/>
              <a:buFont typeface="Wingdings" charset="0"/>
              <a:buChar char="n"/>
              <a:defRPr/>
            </a:pPr>
            <a:r>
              <a:rPr kumimoji="1" lang="ja-JP" altLang="en-US" sz="4000" b="1">
                <a:solidFill>
                  <a:schemeClr val="tx1"/>
                </a:solidFill>
                <a:effectLst>
                  <a:outerShdw blurRad="38100" dist="38100" dir="2700000" algn="tl">
                    <a:srgbClr val="000000"/>
                  </a:outerShdw>
                </a:effectLst>
                <a:latin typeface="Times New Roman" charset="0"/>
                <a:cs typeface="Times New Roman" charset="0"/>
              </a:rPr>
              <a:t>“</a:t>
            </a:r>
            <a:r>
              <a:rPr kumimoji="1" lang="en-US" sz="4000" b="1">
                <a:solidFill>
                  <a:schemeClr val="tx1"/>
                </a:solidFill>
                <a:effectLst>
                  <a:outerShdw blurRad="38100" dist="38100" dir="2700000" algn="tl">
                    <a:srgbClr val="000000"/>
                  </a:outerShdw>
                </a:effectLst>
                <a:latin typeface="Times New Roman" charset="0"/>
                <a:cs typeface="Times New Roman" charset="0"/>
              </a:rPr>
              <a:t>Vì sự sống của sinh vật ở trong huyết, và Ta đã cho các ngươi huyết để chuộc tội cho mình nơi bàn thờ; chính huyết làm sự chuộc tội cho đời sống của người</a:t>
            </a:r>
            <a:r>
              <a:rPr kumimoji="1" lang="ja-JP" altLang="en-US" sz="4000" b="1">
                <a:solidFill>
                  <a:schemeClr val="tx1"/>
                </a:solidFill>
                <a:effectLst>
                  <a:outerShdw blurRad="38100" dist="38100" dir="2700000" algn="tl">
                    <a:srgbClr val="000000"/>
                  </a:outerShdw>
                </a:effectLst>
                <a:latin typeface="Times New Roman" charset="0"/>
                <a:cs typeface="Times New Roman" charset="0"/>
              </a:rPr>
              <a:t>”</a:t>
            </a:r>
            <a:r>
              <a:rPr kumimoji="1" lang="en-US" sz="4000" b="1">
                <a:solidFill>
                  <a:schemeClr val="tx1"/>
                </a:solidFill>
                <a:effectLst>
                  <a:outerShdw blurRad="38100" dist="38100" dir="2700000" algn="tl">
                    <a:srgbClr val="000000"/>
                  </a:outerShdw>
                </a:effectLst>
                <a:latin typeface="Times New Roman" charset="0"/>
                <a:cs typeface="Times New Roman" charset="0"/>
              </a:rPr>
              <a:t> (Lê 17:11)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3825"/>
            <a:ext cx="8763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257026" name="Rectangle 1027"/>
          <p:cNvSpPr>
            <a:spLocks noGrp="1" noChangeArrowheads="1"/>
          </p:cNvSpPr>
          <p:nvPr>
            <p:ph type="ctrTitle"/>
          </p:nvPr>
        </p:nvSpPr>
        <p:spPr>
          <a:xfrm>
            <a:off x="228600" y="228600"/>
            <a:ext cx="8686800" cy="1676400"/>
          </a:xfrm>
        </p:spPr>
        <p:txBody>
          <a:bodyPr/>
          <a:lstStyle/>
          <a:p>
            <a:pPr eaLnBrk="1" hangingPunct="1"/>
            <a:r>
              <a:rPr kumimoji="1" lang="en-US" sz="3600">
                <a:solidFill>
                  <a:schemeClr val="bg1"/>
                </a:solidFill>
                <a:latin typeface="Arial" charset="0"/>
                <a:ea typeface="ＭＳ Ｐゴシック" charset="0"/>
              </a:rPr>
              <a:t>Tổng quan về Đền tạm trên mạng:</a:t>
            </a:r>
            <a:endParaRPr kumimoji="1" lang="en-US">
              <a:latin typeface="Arial" charset="0"/>
              <a:ea typeface="ＭＳ Ｐゴシック" charset="0"/>
            </a:endParaRPr>
          </a:p>
        </p:txBody>
      </p:sp>
      <p:sp>
        <p:nvSpPr>
          <p:cNvPr id="257027" name="Text Box 1029"/>
          <p:cNvSpPr txBox="1">
            <a:spLocks noChangeArrowheads="1"/>
          </p:cNvSpPr>
          <p:nvPr/>
        </p:nvSpPr>
        <p:spPr bwMode="auto">
          <a:xfrm>
            <a:off x="609600" y="1600200"/>
            <a:ext cx="80121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kumimoji="1" lang="en-US" sz="3600">
                <a:solidFill>
                  <a:schemeClr val="bg1"/>
                </a:solidFill>
                <a:latin typeface="Times New Roman" charset="0"/>
              </a:rPr>
              <a:t>http://www.domini.org/tabern/tabhome.htm</a:t>
            </a:r>
          </a:p>
        </p:txBody>
      </p:sp>
    </p:spTree>
  </p:cSld>
  <p:clrMapOvr>
    <a:masterClrMapping/>
  </p:clrMapOvr>
  <p:transition xmlns:p14="http://schemas.microsoft.com/office/powerpoint/2010/mai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073" name="Group 2"/>
          <p:cNvGrpSpPr>
            <a:grpSpLocks/>
          </p:cNvGrpSpPr>
          <p:nvPr/>
        </p:nvGrpSpPr>
        <p:grpSpPr bwMode="auto">
          <a:xfrm>
            <a:off x="0" y="0"/>
            <a:ext cx="9263063" cy="7086600"/>
            <a:chOff x="0" y="0"/>
            <a:chExt cx="5835" cy="4464"/>
          </a:xfrm>
        </p:grpSpPr>
        <p:pic>
          <p:nvPicPr>
            <p:cNvPr id="259078" name="Picture 3" descr="Slide3"/>
            <p:cNvPicPr>
              <a:picLocks noChangeAspect="1" noChangeArrowheads="1"/>
            </p:cNvPicPr>
            <p:nvPr/>
          </p:nvPicPr>
          <p:blipFill>
            <a:blip r:embed="rId3">
              <a:lum bright="12000"/>
              <a:extLst>
                <a:ext uri="{28A0092B-C50C-407E-A947-70E740481C1C}">
                  <a14:useLocalDpi xmlns:a14="http://schemas.microsoft.com/office/drawing/2010/main" val="0"/>
                </a:ext>
              </a:extLst>
            </a:blip>
            <a:srcRect t="8519"/>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9" name="Freeform 4"/>
            <p:cNvSpPr>
              <a:spLocks/>
            </p:cNvSpPr>
            <p:nvPr/>
          </p:nvSpPr>
          <p:spPr bwMode="auto">
            <a:xfrm>
              <a:off x="1152" y="0"/>
              <a:ext cx="4683" cy="1200"/>
            </a:xfrm>
            <a:custGeom>
              <a:avLst/>
              <a:gdLst>
                <a:gd name="T0" fmla="*/ 175 w 4658"/>
                <a:gd name="T1" fmla="*/ 210 h 1116"/>
                <a:gd name="T2" fmla="*/ 555 w 4658"/>
                <a:gd name="T3" fmla="*/ 313 h 1116"/>
                <a:gd name="T4" fmla="*/ 1107 w 4658"/>
                <a:gd name="T5" fmla="*/ 401 h 1116"/>
                <a:gd name="T6" fmla="*/ 1191 w 4658"/>
                <a:gd name="T7" fmla="*/ 432 h 1116"/>
                <a:gd name="T8" fmla="*/ 1303 w 4658"/>
                <a:gd name="T9" fmla="*/ 513 h 1116"/>
                <a:gd name="T10" fmla="*/ 1419 w 4658"/>
                <a:gd name="T11" fmla="*/ 569 h 1116"/>
                <a:gd name="T12" fmla="*/ 1469 w 4658"/>
                <a:gd name="T13" fmla="*/ 601 h 1116"/>
                <a:gd name="T14" fmla="*/ 1529 w 4658"/>
                <a:gd name="T15" fmla="*/ 610 h 1116"/>
                <a:gd name="T16" fmla="*/ 1793 w 4658"/>
                <a:gd name="T17" fmla="*/ 674 h 1116"/>
                <a:gd name="T18" fmla="*/ 1957 w 4658"/>
                <a:gd name="T19" fmla="*/ 706 h 1116"/>
                <a:gd name="T20" fmla="*/ 2087 w 4658"/>
                <a:gd name="T21" fmla="*/ 746 h 1116"/>
                <a:gd name="T22" fmla="*/ 2160 w 4658"/>
                <a:gd name="T23" fmla="*/ 762 h 1116"/>
                <a:gd name="T24" fmla="*/ 2283 w 4658"/>
                <a:gd name="T25" fmla="*/ 778 h 1116"/>
                <a:gd name="T26" fmla="*/ 2413 w 4658"/>
                <a:gd name="T27" fmla="*/ 827 h 1116"/>
                <a:gd name="T28" fmla="*/ 2491 w 4658"/>
                <a:gd name="T29" fmla="*/ 858 h 1116"/>
                <a:gd name="T30" fmla="*/ 2615 w 4658"/>
                <a:gd name="T31" fmla="*/ 874 h 1116"/>
                <a:gd name="T32" fmla="*/ 2859 w 4658"/>
                <a:gd name="T33" fmla="*/ 939 h 1116"/>
                <a:gd name="T34" fmla="*/ 3155 w 4658"/>
                <a:gd name="T35" fmla="*/ 1027 h 1116"/>
                <a:gd name="T36" fmla="*/ 3497 w 4658"/>
                <a:gd name="T37" fmla="*/ 1067 h 1116"/>
                <a:gd name="T38" fmla="*/ 3607 w 4658"/>
                <a:gd name="T39" fmla="*/ 1090 h 1116"/>
                <a:gd name="T40" fmla="*/ 3858 w 4658"/>
                <a:gd name="T41" fmla="*/ 1178 h 1116"/>
                <a:gd name="T42" fmla="*/ 3921 w 4658"/>
                <a:gd name="T43" fmla="*/ 1211 h 1116"/>
                <a:gd name="T44" fmla="*/ 3933 w 4658"/>
                <a:gd name="T45" fmla="*/ 1324 h 1116"/>
                <a:gd name="T46" fmla="*/ 4023 w 4658"/>
                <a:gd name="T47" fmla="*/ 1365 h 1116"/>
                <a:gd name="T48" fmla="*/ 4355 w 4658"/>
                <a:gd name="T49" fmla="*/ 1371 h 1116"/>
                <a:gd name="T50" fmla="*/ 4466 w 4658"/>
                <a:gd name="T51" fmla="*/ 1459 h 1116"/>
                <a:gd name="T52" fmla="*/ 4533 w 4658"/>
                <a:gd name="T53" fmla="*/ 1491 h 1116"/>
                <a:gd name="T54" fmla="*/ 4600 w 4658"/>
                <a:gd name="T55" fmla="*/ 1469 h 1116"/>
                <a:gd name="T56" fmla="*/ 4625 w 4658"/>
                <a:gd name="T57" fmla="*/ 1397 h 1116"/>
                <a:gd name="T58" fmla="*/ 4662 w 4658"/>
                <a:gd name="T59" fmla="*/ 1381 h 1116"/>
                <a:gd name="T60" fmla="*/ 4681 w 4658"/>
                <a:gd name="T61" fmla="*/ 1371 h 1116"/>
                <a:gd name="T62" fmla="*/ 4711 w 4658"/>
                <a:gd name="T63" fmla="*/ 1316 h 1116"/>
                <a:gd name="T64" fmla="*/ 4723 w 4658"/>
                <a:gd name="T65" fmla="*/ 1251 h 1116"/>
                <a:gd name="T66" fmla="*/ 4729 w 4658"/>
                <a:gd name="T67" fmla="*/ 1043 h 1116"/>
                <a:gd name="T68" fmla="*/ 4741 w 4658"/>
                <a:gd name="T69" fmla="*/ 890 h 1116"/>
                <a:gd name="T70" fmla="*/ 4723 w 4658"/>
                <a:gd name="T71" fmla="*/ 320 h 1116"/>
                <a:gd name="T72" fmla="*/ 4711 w 4658"/>
                <a:gd name="T73" fmla="*/ 210 h 1116"/>
                <a:gd name="T74" fmla="*/ 4282 w 4658"/>
                <a:gd name="T75" fmla="*/ 160 h 1116"/>
                <a:gd name="T76" fmla="*/ 3387 w 4658"/>
                <a:gd name="T77" fmla="*/ 88 h 1116"/>
                <a:gd name="T78" fmla="*/ 2443 w 4658"/>
                <a:gd name="T79" fmla="*/ 96 h 1116"/>
                <a:gd name="T80" fmla="*/ 1629 w 4658"/>
                <a:gd name="T81" fmla="*/ 56 h 1116"/>
                <a:gd name="T82" fmla="*/ 1393 w 4658"/>
                <a:gd name="T83" fmla="*/ 32 h 1116"/>
                <a:gd name="T84" fmla="*/ 1007 w 4658"/>
                <a:gd name="T85" fmla="*/ 0 h 1116"/>
                <a:gd name="T86" fmla="*/ 639 w 4658"/>
                <a:gd name="T87" fmla="*/ 6 h 1116"/>
                <a:gd name="T88" fmla="*/ 81 w 4658"/>
                <a:gd name="T89" fmla="*/ 96 h 1116"/>
                <a:gd name="T90" fmla="*/ 39 w 4658"/>
                <a:gd name="T91" fmla="*/ 104 h 1116"/>
                <a:gd name="T92" fmla="*/ 115 w 4658"/>
                <a:gd name="T93" fmla="*/ 232 h 1116"/>
                <a:gd name="T94" fmla="*/ 467 w 4658"/>
                <a:gd name="T95" fmla="*/ 360 h 1116"/>
                <a:gd name="T96" fmla="*/ 615 w 4658"/>
                <a:gd name="T97" fmla="*/ 385 h 1116"/>
                <a:gd name="T98" fmla="*/ 697 w 4658"/>
                <a:gd name="T99" fmla="*/ 410 h 1116"/>
                <a:gd name="T100" fmla="*/ 769 w 4658"/>
                <a:gd name="T101" fmla="*/ 426 h 1116"/>
                <a:gd name="T102" fmla="*/ 971 w 4658"/>
                <a:gd name="T103" fmla="*/ 497 h 1116"/>
                <a:gd name="T104" fmla="*/ 1143 w 4658"/>
                <a:gd name="T105" fmla="*/ 562 h 1116"/>
                <a:gd name="T106" fmla="*/ 1279 w 4658"/>
                <a:gd name="T107" fmla="*/ 610 h 1116"/>
                <a:gd name="T108" fmla="*/ 1399 w 4658"/>
                <a:gd name="T109" fmla="*/ 642 h 1116"/>
                <a:gd name="T110" fmla="*/ 1609 w 4658"/>
                <a:gd name="T111" fmla="*/ 681 h 1116"/>
                <a:gd name="T112" fmla="*/ 1737 w 4658"/>
                <a:gd name="T113" fmla="*/ 729 h 1116"/>
                <a:gd name="T114" fmla="*/ 1806 w 4658"/>
                <a:gd name="T115" fmla="*/ 762 h 1116"/>
                <a:gd name="T116" fmla="*/ 2087 w 4658"/>
                <a:gd name="T117" fmla="*/ 786 h 1116"/>
                <a:gd name="T118" fmla="*/ 2383 w 4658"/>
                <a:gd name="T119" fmla="*/ 818 h 1116"/>
                <a:gd name="T120" fmla="*/ 2497 w 4658"/>
                <a:gd name="T121" fmla="*/ 842 h 1116"/>
                <a:gd name="T122" fmla="*/ 3067 w 4658"/>
                <a:gd name="T123" fmla="*/ 946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endParaRPr lang="en-US"/>
            </a:p>
          </p:txBody>
        </p:sp>
        <p:sp>
          <p:nvSpPr>
            <p:cNvPr id="259080"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endParaRPr lang="en-US"/>
            </a:p>
          </p:txBody>
        </p:sp>
        <p:sp>
          <p:nvSpPr>
            <p:cNvPr id="259081"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endParaRPr lang="en-US"/>
            </a:p>
          </p:txBody>
        </p:sp>
      </p:grpSp>
      <p:sp>
        <p:nvSpPr>
          <p:cNvPr id="161799" name="Text Box 7"/>
          <p:cNvSpPr txBox="1">
            <a:spLocks noChangeArrowheads="1"/>
          </p:cNvSpPr>
          <p:nvPr/>
        </p:nvSpPr>
        <p:spPr bwMode="auto">
          <a:xfrm>
            <a:off x="457200" y="882650"/>
            <a:ext cx="4038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3600" b="1">
                <a:solidFill>
                  <a:schemeClr val="bg1"/>
                </a:solidFill>
                <a:latin typeface="Times New Roman" pitchFamily="18" charset="0"/>
                <a:ea typeface="+mn-ea"/>
                <a:cs typeface="Times New Roman" pitchFamily="18" charset="0"/>
              </a:rPr>
              <a:t>Sân</a:t>
            </a:r>
          </a:p>
        </p:txBody>
      </p:sp>
      <p:sp>
        <p:nvSpPr>
          <p:cNvPr id="161800" name="Text Box 8"/>
          <p:cNvSpPr txBox="1">
            <a:spLocks noChangeArrowheads="1"/>
          </p:cNvSpPr>
          <p:nvPr/>
        </p:nvSpPr>
        <p:spPr bwMode="auto">
          <a:xfrm>
            <a:off x="4343400" y="1981200"/>
            <a:ext cx="4038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smtClean="0">
                <a:solidFill>
                  <a:schemeClr val="bg1"/>
                </a:solidFill>
                <a:latin typeface="Times New Roman" charset="0"/>
              </a:rPr>
              <a:t>Nơi thánh</a:t>
            </a:r>
          </a:p>
        </p:txBody>
      </p:sp>
      <p:sp>
        <p:nvSpPr>
          <p:cNvPr id="161801" name="Text Box 9"/>
          <p:cNvSpPr txBox="1">
            <a:spLocks noChangeArrowheads="1"/>
          </p:cNvSpPr>
          <p:nvPr/>
        </p:nvSpPr>
        <p:spPr bwMode="auto">
          <a:xfrm>
            <a:off x="7162800" y="2667000"/>
            <a:ext cx="24384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b="1" smtClean="0">
                <a:solidFill>
                  <a:schemeClr val="bg1"/>
                </a:solidFill>
                <a:latin typeface="Times New Roman" charset="0"/>
              </a:rPr>
              <a:t>Nơi Chí thánh</a:t>
            </a:r>
          </a:p>
        </p:txBody>
      </p:sp>
      <p:sp>
        <p:nvSpPr>
          <p:cNvPr id="259077" name="Rectangle 10"/>
          <p:cNvSpPr>
            <a:spLocks noGrp="1" noChangeArrowheads="1"/>
          </p:cNvSpPr>
          <p:nvPr>
            <p:ph type="title" idx="4294967295"/>
          </p:nvPr>
        </p:nvSpPr>
        <p:spPr>
          <a:xfrm>
            <a:off x="0" y="5943600"/>
            <a:ext cx="7772400" cy="1143000"/>
          </a:xfrm>
        </p:spPr>
        <p:txBody>
          <a:bodyPr/>
          <a:lstStyle/>
          <a:p>
            <a:pPr algn="r" eaLnBrk="1" hangingPunct="1"/>
            <a:r>
              <a:rPr lang="en-US" sz="4000">
                <a:solidFill>
                  <a:schemeClr val="tx1"/>
                </a:solidFill>
                <a:latin typeface="Arial" charset="0"/>
                <a:ea typeface="ＭＳ Ｐゴシック" charset="0"/>
              </a:rPr>
              <a:t>Đại lễ chuộc tội: Lê 17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grpId="0"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grpId="0"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autoUpdateAnimBg="0"/>
      <p:bldP spid="161800" grpId="0" autoUpdateAnimBg="0"/>
      <p:bldP spid="161801"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Slide5"/>
          <p:cNvPicPr>
            <a:picLocks noChangeAspect="1" noChangeArrowheads="1"/>
          </p:cNvPicPr>
          <p:nvPr/>
        </p:nvPicPr>
        <p:blipFill>
          <a:blip r:embed="rId3">
            <a:lum bright="12000"/>
            <a:extLst>
              <a:ext uri="{28A0092B-C50C-407E-A947-70E740481C1C}">
                <a14:useLocalDpi xmlns:a14="http://schemas.microsoft.com/office/drawing/2010/main" val="0"/>
              </a:ext>
            </a:extLst>
          </a:blip>
          <a:srcRect l="26389" r="21770"/>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Lê-vi 16</a:t>
            </a:r>
          </a:p>
        </p:txBody>
      </p:sp>
      <p:sp>
        <p:nvSpPr>
          <p:cNvPr id="162821" name="Text Box 5"/>
          <p:cNvSpPr txBox="1">
            <a:spLocks noChangeArrowheads="1"/>
          </p:cNvSpPr>
          <p:nvPr/>
        </p:nvSpPr>
        <p:spPr bwMode="auto">
          <a:xfrm>
            <a:off x="4724400" y="1473200"/>
            <a:ext cx="5105400" cy="3725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2800" b="1" smtClean="0">
                <a:solidFill>
                  <a:schemeClr val="bg1"/>
                </a:solidFill>
                <a:latin typeface="Times New Roman" charset="0"/>
              </a:rPr>
              <a:t>Sự chuẩn bị của thầy lễ lễ</a:t>
            </a:r>
          </a:p>
          <a:p>
            <a:pPr algn="l" eaLnBrk="1" hangingPunct="1">
              <a:spcBef>
                <a:spcPct val="50000"/>
              </a:spcBef>
              <a:buFontTx/>
              <a:buChar char="•"/>
              <a:defRPr/>
            </a:pPr>
            <a:r>
              <a:rPr lang="en-US" sz="2800" b="1" smtClean="0">
                <a:solidFill>
                  <a:schemeClr val="bg1"/>
                </a:solidFill>
                <a:latin typeface="Times New Roman" charset="0"/>
              </a:rPr>
              <a:t>Của lễ chuộc tội </a:t>
            </a:r>
          </a:p>
          <a:p>
            <a:pPr algn="l" eaLnBrk="1" hangingPunct="1">
              <a:spcBef>
                <a:spcPct val="50000"/>
              </a:spcBef>
              <a:defRPr/>
            </a:pPr>
            <a:r>
              <a:rPr lang="en-US" sz="2800" b="1" smtClean="0">
                <a:solidFill>
                  <a:schemeClr val="bg1"/>
                </a:solidFill>
                <a:latin typeface="Times New Roman" charset="0"/>
              </a:rPr>
              <a:t>  cho thầy tế lễ</a:t>
            </a:r>
          </a:p>
          <a:p>
            <a:pPr algn="l" eaLnBrk="1" hangingPunct="1">
              <a:spcBef>
                <a:spcPct val="50000"/>
              </a:spcBef>
              <a:buFontTx/>
              <a:buChar char="•"/>
              <a:defRPr/>
            </a:pPr>
            <a:r>
              <a:rPr lang="en-US" sz="2800" b="1" smtClean="0">
                <a:solidFill>
                  <a:schemeClr val="bg1"/>
                </a:solidFill>
                <a:latin typeface="Times New Roman" charset="0"/>
              </a:rPr>
              <a:t>Của lễ chuộc tội cho dân sự </a:t>
            </a:r>
          </a:p>
          <a:p>
            <a:pPr algn="l" eaLnBrk="1" hangingPunct="1">
              <a:spcBef>
                <a:spcPct val="50000"/>
              </a:spcBef>
              <a:buFontTx/>
              <a:buChar char="•"/>
              <a:defRPr/>
            </a:pPr>
            <a:r>
              <a:rPr lang="en-US" sz="2800" b="1" smtClean="0">
                <a:solidFill>
                  <a:schemeClr val="bg1"/>
                </a:solidFill>
                <a:latin typeface="Times New Roman" charset="0"/>
              </a:rPr>
              <a:t>Con dê bị đuổi</a:t>
            </a:r>
          </a:p>
          <a:p>
            <a:pPr algn="l" eaLnBrk="1" hangingPunct="1">
              <a:spcBef>
                <a:spcPct val="50000"/>
              </a:spcBef>
              <a:buFontTx/>
              <a:buChar char="•"/>
              <a:defRPr/>
            </a:pPr>
            <a:r>
              <a:rPr lang="en-US" sz="2800" b="1" smtClean="0">
                <a:solidFill>
                  <a:schemeClr val="bg1"/>
                </a:solidFill>
                <a:latin typeface="Times New Roman" charset="0"/>
              </a:rPr>
              <a:t>Thanh tẩy</a:t>
            </a:r>
          </a:p>
        </p:txBody>
      </p:sp>
      <p:sp>
        <p:nvSpPr>
          <p:cNvPr id="162822" name="Rectangle 6"/>
          <p:cNvSpPr>
            <a:spLocks noGrp="1" noChangeArrowheads="1"/>
          </p:cNvSpPr>
          <p:nvPr>
            <p:ph type="title" idx="4294967295"/>
          </p:nvPr>
        </p:nvSpPr>
        <p:spPr>
          <a:xfrm>
            <a:off x="4724400" y="457200"/>
            <a:ext cx="4495800" cy="7016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u="sng" smtClean="0">
                <a:solidFill>
                  <a:schemeClr val="bg1"/>
                </a:solidFill>
                <a:latin typeface="Arial" pitchFamily="34" charset="0"/>
                <a:cs typeface="+mj-cs"/>
              </a:rPr>
              <a:t>Đại lễ chuộc tội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4475"/>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nodeType="afterGroup">
                            <p:stCondLst>
                              <p:cond delay="6300"/>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nodeType="afterGroup">
                            <p:stCondLst>
                              <p:cond delay="8875"/>
                            </p:stCondLst>
                            <p:childTnLst>
                              <p:par>
                                <p:cTn id="21" presetID="9" presetClass="entr" presetSubtype="0" fill="hold" grpId="0" nodeType="afterEffect">
                                  <p:stCondLst>
                                    <p:cond delay="1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par>
                          <p:cTn id="24" fill="hold" nodeType="afterGroup">
                            <p:stCondLst>
                              <p:cond delay="10700"/>
                            </p:stCondLst>
                            <p:childTnLst>
                              <p:par>
                                <p:cTn id="25" presetID="9" presetClass="entr" presetSubtype="0" fill="hold" grpId="0" nodeType="afterEffect">
                                  <p:stCondLst>
                                    <p:cond delay="1000"/>
                                  </p:stCondLst>
                                  <p:iterate type="lt">
                                    <p:tmPct val="100000"/>
                                  </p:iterate>
                                  <p:childTnLst>
                                    <p:set>
                                      <p:cBhvr>
                                        <p:cTn id="26" dur="1" fill="hold">
                                          <p:stCondLst>
                                            <p:cond delay="0"/>
                                          </p:stCondLst>
                                        </p:cTn>
                                        <p:tgtEl>
                                          <p:spTgt spid="162821">
                                            <p:txEl>
                                              <p:pRg st="5" end="5"/>
                                            </p:txEl>
                                          </p:spTgt>
                                        </p:tgtEl>
                                        <p:attrNameLst>
                                          <p:attrName>style.visibility</p:attrName>
                                        </p:attrNameLst>
                                      </p:cBhvr>
                                      <p:to>
                                        <p:strVal val="visible"/>
                                      </p:to>
                                    </p:set>
                                    <p:animEffect transition="in" filter="dissolve">
                                      <p:cBhvr>
                                        <p:cTn id="27" dur="75"/>
                                        <p:tgtEl>
                                          <p:spTgt spid="1628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b="1">
                <a:latin typeface="Arial" charset="0"/>
                <a:ea typeface="ＭＳ Ｐゴシック" charset="0"/>
              </a:rPr>
              <a:t>Tên sách</a:t>
            </a:r>
          </a:p>
        </p:txBody>
      </p:sp>
      <p:sp>
        <p:nvSpPr>
          <p:cNvPr id="135170"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123</a:t>
            </a:r>
          </a:p>
        </p:txBody>
      </p:sp>
      <p:pic>
        <p:nvPicPr>
          <p:cNvPr id="135171" name="Picture 5" descr="Priest_and_sanctuar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669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6"/>
          <p:cNvSpPr>
            <a:spLocks noChangeArrowheads="1"/>
          </p:cNvSpPr>
          <p:nvPr/>
        </p:nvSpPr>
        <p:spPr bwMode="auto">
          <a:xfrm>
            <a:off x="838200" y="2249488"/>
            <a:ext cx="800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FontTx/>
              <a:buChar char="•"/>
            </a:pPr>
            <a:r>
              <a:rPr kumimoji="1" lang="en-US" altLang="zh-CN" sz="2800" b="1">
                <a:solidFill>
                  <a:schemeClr val="tx1"/>
                </a:solidFill>
                <a:latin typeface="Times" charset="0"/>
                <a:ea typeface="宋体" charset="0"/>
                <a:cs typeface="宋体" charset="0"/>
              </a:rPr>
              <a:t>Lê-vi Ký quan tâm nhiều nhất đến những nghi thức và thể chế </a:t>
            </a:r>
            <a:r>
              <a:rPr kumimoji="1" lang="en-US" altLang="zh-CN" sz="2800" b="1" i="1">
                <a:solidFill>
                  <a:schemeClr val="tx1"/>
                </a:solidFill>
                <a:latin typeface="Times" charset="0"/>
                <a:ea typeface="宋体" charset="0"/>
                <a:cs typeface="宋体" charset="0"/>
              </a:rPr>
              <a:t>tế lễ</a:t>
            </a:r>
            <a:r>
              <a:rPr kumimoji="1" lang="en-US" altLang="zh-CN" sz="2800" b="1">
                <a:solidFill>
                  <a:schemeClr val="tx1"/>
                </a:solidFill>
                <a:latin typeface="Times" charset="0"/>
                <a:ea typeface="宋体" charset="0"/>
                <a:cs typeface="宋体" charset="0"/>
              </a:rPr>
              <a:t>, còn người Lê-vi chỉ được lưu ý có một lần (25:32). </a:t>
            </a:r>
          </a:p>
          <a:p>
            <a:pPr marL="342900" indent="-342900" algn="l">
              <a:spcBef>
                <a:spcPct val="20000"/>
              </a:spcBef>
              <a:buFontTx/>
              <a:buChar char="•"/>
            </a:pPr>
            <a:r>
              <a:rPr kumimoji="1" lang="en-US" altLang="zh-CN" sz="2800" b="1">
                <a:solidFill>
                  <a:schemeClr val="tx1"/>
                </a:solidFill>
                <a:latin typeface="Times" charset="0"/>
                <a:ea typeface="宋体" charset="0"/>
                <a:cs typeface="宋体" charset="0"/>
              </a:rPr>
              <a:t>Như thế sao lại gọi là Lê-vi Ký?</a:t>
            </a:r>
          </a:p>
          <a:p>
            <a:pPr marL="342900" indent="-342900" algn="l">
              <a:spcBef>
                <a:spcPct val="20000"/>
              </a:spcBef>
              <a:buFontTx/>
              <a:buChar char="•"/>
            </a:pPr>
            <a:r>
              <a:rPr kumimoji="1" lang="en-US" altLang="zh-CN" sz="2800" b="1">
                <a:solidFill>
                  <a:schemeClr val="tx1"/>
                </a:solidFill>
                <a:latin typeface="Times" charset="0"/>
                <a:ea typeface="宋体" charset="0"/>
                <a:cs typeface="宋体" charset="0"/>
              </a:rPr>
              <a:t>Các thầy tế lễ theo dòng A-rôn đến từ chi phái Lê-vi và hệ thống sinh tế mà họ lãnh đạo thường được gọi là Lê-vi, vì thế tên gọi này là hợp lý.</a:t>
            </a:r>
          </a:p>
          <a:p>
            <a:pPr marL="342900" indent="-342900" algn="l">
              <a:spcBef>
                <a:spcPct val="20000"/>
              </a:spcBef>
              <a:buFontTx/>
              <a:buChar char="•"/>
            </a:pPr>
            <a:r>
              <a:rPr kumimoji="1" lang="en-US" altLang="zh-CN" sz="2800" b="1">
                <a:solidFill>
                  <a:schemeClr val="tx1"/>
                </a:solidFill>
                <a:latin typeface="Times" charset="0"/>
                <a:ea typeface="宋体" charset="0"/>
                <a:cs typeface="宋体" charset="0"/>
              </a:rPr>
              <a:t>Tiêu đề trong tiếng Hê-bơ-rơ đơn giản là “và Ngài đã gọi" (</a:t>
            </a:r>
            <a:r>
              <a:rPr kumimoji="1" lang="en-US" altLang="zh-CN" sz="2800" b="1">
                <a:solidFill>
                  <a:schemeClr val="tx1"/>
                </a:solidFill>
                <a:latin typeface="Bwhebb" charset="0"/>
                <a:ea typeface="宋体" charset="0"/>
                <a:cs typeface="宋体" charset="0"/>
              </a:rPr>
              <a:t>ar;q]YIwæ</a:t>
            </a:r>
            <a:r>
              <a:rPr kumimoji="1" lang="en-US" altLang="zh-CN" sz="2800" b="1" i="1">
                <a:solidFill>
                  <a:schemeClr val="tx1"/>
                </a:solidFill>
                <a:latin typeface="Bwhebl" charset="0"/>
                <a:ea typeface="宋体" charset="0"/>
                <a:cs typeface="宋体" charset="0"/>
              </a:rPr>
              <a:t> </a:t>
            </a:r>
            <a:r>
              <a:rPr kumimoji="1" lang="en-US" altLang="zh-CN" sz="2800" b="1" i="1">
                <a:solidFill>
                  <a:schemeClr val="tx1"/>
                </a:solidFill>
                <a:latin typeface="Times" charset="0"/>
                <a:ea typeface="宋体" charset="0"/>
                <a:cs typeface="宋体" charset="0"/>
              </a:rPr>
              <a:t>wayyiqra</a:t>
            </a:r>
            <a:r>
              <a:rPr kumimoji="1" lang="en-US" altLang="zh-CN" sz="2800" b="1">
                <a:solidFill>
                  <a:schemeClr val="tx1"/>
                </a:solidFill>
                <a:latin typeface="Times" charset="0"/>
                <a:ea typeface="宋体" charset="0"/>
                <a:cs typeface="宋体" charset="0"/>
              </a:rPr>
              <a:t>) xuất phát từ từ ngữ đầu tiên trong (1:1).</a:t>
            </a:r>
            <a:endParaRPr kumimoji="1" lang="en-US" sz="2800" b="1">
              <a:solidFill>
                <a:schemeClr val="tx1"/>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 calcmode="lin" valueType="num">
                                      <p:cBhvr additive="base">
                                        <p:cTn id="7" dur="500" fill="hold"/>
                                        <p:tgtEl>
                                          <p:spTgt spid="2970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7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02">
                                            <p:txEl>
                                              <p:pRg st="1" end="1"/>
                                            </p:txEl>
                                          </p:spTgt>
                                        </p:tgtEl>
                                        <p:attrNameLst>
                                          <p:attrName>style.visibility</p:attrName>
                                        </p:attrNameLst>
                                      </p:cBhvr>
                                      <p:to>
                                        <p:strVal val="visible"/>
                                      </p:to>
                                    </p:set>
                                    <p:anim calcmode="lin" valueType="num">
                                      <p:cBhvr additive="base">
                                        <p:cTn id="13" dur="500" fill="hold"/>
                                        <p:tgtEl>
                                          <p:spTgt spid="2970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7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02">
                                            <p:txEl>
                                              <p:pRg st="2" end="2"/>
                                            </p:txEl>
                                          </p:spTgt>
                                        </p:tgtEl>
                                        <p:attrNameLst>
                                          <p:attrName>style.visibility</p:attrName>
                                        </p:attrNameLst>
                                      </p:cBhvr>
                                      <p:to>
                                        <p:strVal val="visible"/>
                                      </p:to>
                                    </p:set>
                                    <p:anim calcmode="lin" valueType="num">
                                      <p:cBhvr additive="base">
                                        <p:cTn id="19" dur="500" fill="hold"/>
                                        <p:tgtEl>
                                          <p:spTgt spid="2970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7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02">
                                            <p:txEl>
                                              <p:pRg st="3" end="3"/>
                                            </p:txEl>
                                          </p:spTgt>
                                        </p:tgtEl>
                                        <p:attrNameLst>
                                          <p:attrName>style.visibility</p:attrName>
                                        </p:attrNameLst>
                                      </p:cBhvr>
                                      <p:to>
                                        <p:strVal val="visible"/>
                                      </p:to>
                                    </p:set>
                                    <p:anim calcmode="lin" valueType="num">
                                      <p:cBhvr additive="base">
                                        <p:cTn id="25" dur="500" fill="hold"/>
                                        <p:tgtEl>
                                          <p:spTgt spid="2970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70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Slide5"/>
          <p:cNvPicPr>
            <a:picLocks noChangeAspect="1" noChangeArrowheads="1"/>
          </p:cNvPicPr>
          <p:nvPr/>
        </p:nvPicPr>
        <p:blipFill>
          <a:blip r:embed="rId3">
            <a:lum bright="-6000"/>
            <a:extLst>
              <a:ext uri="{28A0092B-C50C-407E-A947-70E740481C1C}">
                <a14:useLocalDpi xmlns:a14="http://schemas.microsoft.com/office/drawing/2010/main" val="0"/>
              </a:ext>
            </a:extLst>
          </a:blip>
          <a:srcRect l="26389" r="21770"/>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Hê 9:11 (NIV)</a:t>
            </a:r>
          </a:p>
        </p:txBody>
      </p:sp>
      <p:sp>
        <p:nvSpPr>
          <p:cNvPr id="163845" name="Text Box 5"/>
          <p:cNvSpPr txBox="1">
            <a:spLocks noChangeArrowheads="1"/>
          </p:cNvSpPr>
          <p:nvPr/>
        </p:nvSpPr>
        <p:spPr bwMode="auto">
          <a:xfrm>
            <a:off x="381000" y="1812925"/>
            <a:ext cx="8153400" cy="33877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i="1" smtClean="0">
                <a:solidFill>
                  <a:schemeClr val="bg1"/>
                </a:solidFill>
                <a:latin typeface="Times New Roman" charset="0"/>
              </a:rPr>
              <a:t>Nhưng Đấng Christ đã hiện đến làm thầy tế lễ thượng phẩm của những sự tốt lành sau này, Ngài đã vượt qua đền tạm lớn hơn và trọn vẹn hơn, không phải tay người dựng ra, nghĩa là không thuộc về đời này. </a:t>
            </a:r>
            <a:r>
              <a:rPr lang="en-US" sz="3600" b="1" i="1" baseline="30000" smtClean="0">
                <a:solidFill>
                  <a:schemeClr val="bg1"/>
                </a:solidFill>
                <a:latin typeface="Times New Roman" charset="0"/>
              </a:rPr>
              <a:t> </a:t>
            </a:r>
            <a:endParaRPr lang="en-US" sz="3600" b="1" i="1" smtClean="0">
              <a:solidFill>
                <a:schemeClr val="bg1"/>
              </a:solidFill>
              <a:latin typeface="Times New Roman"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defRPr/>
            </a:pPr>
            <a:r>
              <a:rPr lang="en-US" sz="3600" b="1" u="sng" smtClean="0">
                <a:solidFill>
                  <a:schemeClr val="bg1"/>
                </a:solidFill>
                <a:latin typeface="Arial" pitchFamily="34" charset="0"/>
                <a:cs typeface="+mj-cs"/>
              </a:rPr>
              <a:t>Biểu tượng của Đại Lễ Chuộc Tội</a:t>
            </a:r>
            <a:endParaRPr lang="en-US" sz="3600" smtClean="0">
              <a:latin typeface="Arial" pitchFamily="34" charset="0"/>
              <a:cs typeface="+mj-cs"/>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Slide5"/>
          <p:cNvPicPr>
            <a:picLocks noChangeAspect="1" noChangeArrowheads="1"/>
          </p:cNvPicPr>
          <p:nvPr/>
        </p:nvPicPr>
        <p:blipFill>
          <a:blip r:embed="rId3">
            <a:lum bright="-6000"/>
            <a:extLst>
              <a:ext uri="{28A0092B-C50C-407E-A947-70E740481C1C}">
                <a14:useLocalDpi xmlns:a14="http://schemas.microsoft.com/office/drawing/2010/main" val="0"/>
              </a:ext>
            </a:extLst>
          </a:blip>
          <a:srcRect l="26389" r="21770"/>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Hê 9:12 (NIV)</a:t>
            </a:r>
          </a:p>
        </p:txBody>
      </p:sp>
      <p:sp>
        <p:nvSpPr>
          <p:cNvPr id="164869" name="Text Box 5"/>
          <p:cNvSpPr txBox="1">
            <a:spLocks noChangeArrowheads="1"/>
          </p:cNvSpPr>
          <p:nvPr/>
        </p:nvSpPr>
        <p:spPr bwMode="auto">
          <a:xfrm>
            <a:off x="381000" y="1812925"/>
            <a:ext cx="8367713" cy="32639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i="1" smtClean="0">
                <a:solidFill>
                  <a:schemeClr val="bg1"/>
                </a:solidFill>
                <a:latin typeface="Times New Roman" charset="0"/>
              </a:rPr>
              <a:t>Ngài đã vào nơi rất thánh một lần thì đủ hết; không dùng huyết của dê đực và huyết của bò con, nhưng dùng chính huyết mình, mà được sự chuộc tội đời đời.</a:t>
            </a:r>
            <a:r>
              <a:rPr lang="en-US" sz="4000" b="1" i="1" smtClean="0">
                <a:solidFill>
                  <a:schemeClr val="bg1"/>
                </a:solidFill>
                <a:latin typeface="Times New Roman" charset="0"/>
              </a:rPr>
              <a:t> </a:t>
            </a:r>
            <a:r>
              <a:rPr lang="en-US" sz="4000" b="1" i="1" baseline="30000" smtClean="0">
                <a:solidFill>
                  <a:schemeClr val="bg1"/>
                </a:solidFill>
                <a:latin typeface="Times New Roman" charset="0"/>
              </a:rPr>
              <a:t> </a:t>
            </a:r>
            <a:endParaRPr lang="en-US" sz="4000" b="1" i="1" smtClean="0">
              <a:solidFill>
                <a:schemeClr val="bg1"/>
              </a:solidFill>
              <a:latin typeface="Times New Roman" charset="0"/>
            </a:endParaRPr>
          </a:p>
          <a:p>
            <a:pPr algn="l" eaLnBrk="1" hangingPunct="1">
              <a:spcBef>
                <a:spcPct val="50000"/>
              </a:spcBef>
              <a:defRPr/>
            </a:pPr>
            <a:endParaRPr lang="en-US" sz="4000" b="1" i="1" smtClean="0">
              <a:solidFill>
                <a:schemeClr val="bg1"/>
              </a:solidFill>
              <a:latin typeface="Times New Roman" charset="0"/>
            </a:endParaRPr>
          </a:p>
        </p:txBody>
      </p:sp>
      <p:sp>
        <p:nvSpPr>
          <p:cNvPr id="265220" name="Rectangle 6"/>
          <p:cNvSpPr>
            <a:spLocks noGrp="1" noChangeArrowheads="1"/>
          </p:cNvSpPr>
          <p:nvPr>
            <p:ph type="title" idx="4294967295"/>
          </p:nvPr>
        </p:nvSpPr>
        <p:spPr>
          <a:xfrm>
            <a:off x="468313" y="609600"/>
            <a:ext cx="8207375" cy="1143000"/>
          </a:xfrm>
        </p:spPr>
        <p:txBody>
          <a:bodyPr/>
          <a:lstStyle/>
          <a:p>
            <a:pPr eaLnBrk="1" hangingPunct="1"/>
            <a:r>
              <a:rPr lang="en-US" sz="3600" b="1" u="sng">
                <a:solidFill>
                  <a:schemeClr val="bg1"/>
                </a:solidFill>
                <a:latin typeface="Arial" charset="0"/>
                <a:ea typeface="ＭＳ Ｐゴシック" charset="0"/>
              </a:rPr>
              <a:t>Huyết của chính Ngài một lần đủ cả!</a:t>
            </a:r>
            <a:endParaRPr lang="en-US" sz="4000">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Slide5"/>
          <p:cNvPicPr>
            <a:picLocks noChangeAspect="1" noChangeArrowheads="1"/>
          </p:cNvPicPr>
          <p:nvPr/>
        </p:nvPicPr>
        <p:blipFill>
          <a:blip r:embed="rId3">
            <a:lum bright="-6000"/>
            <a:extLst>
              <a:ext uri="{28A0092B-C50C-407E-A947-70E740481C1C}">
                <a14:useLocalDpi xmlns:a14="http://schemas.microsoft.com/office/drawing/2010/main" val="0"/>
              </a:ext>
            </a:extLst>
          </a:blip>
          <a:srcRect l="26389" r="21770"/>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Hê 9:25 (NIV)</a:t>
            </a:r>
          </a:p>
        </p:txBody>
      </p:sp>
      <p:sp>
        <p:nvSpPr>
          <p:cNvPr id="165893" name="Text Box 5"/>
          <p:cNvSpPr txBox="1">
            <a:spLocks noChangeArrowheads="1"/>
          </p:cNvSpPr>
          <p:nvPr/>
        </p:nvSpPr>
        <p:spPr bwMode="auto">
          <a:xfrm>
            <a:off x="381000" y="1812925"/>
            <a:ext cx="8153400" cy="22891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i="1" smtClean="0">
                <a:solidFill>
                  <a:schemeClr val="bg1"/>
                </a:solidFill>
                <a:latin typeface="Times New Roman" charset="0"/>
              </a:rPr>
              <a:t>Ấy chẳng phải là dâng chính mình Ngài nhiều lần, như thầy tế lễ thượng phẩm mỗi năm vào trong nơi rất thánh mà dâng huyết không phải là huyết mình. </a:t>
            </a:r>
          </a:p>
        </p:txBody>
      </p:sp>
      <p:sp>
        <p:nvSpPr>
          <p:cNvPr id="165894" name="Rectangle 6"/>
          <p:cNvSpPr>
            <a:spLocks noGrp="1" noChangeArrowheads="1"/>
          </p:cNvSpPr>
          <p:nvPr>
            <p:ph type="title" idx="4294967295"/>
          </p:nvPr>
        </p:nvSpPr>
        <p:spPr>
          <a:xfrm>
            <a:off x="0" y="609600"/>
            <a:ext cx="8991600" cy="701675"/>
          </a:xfrm>
          <a:effectLst>
            <a:outerShdw blurRad="63500" dist="35921" dir="2700000" algn="ctr" rotWithShape="0">
              <a:schemeClr val="tx2">
                <a:alpha val="74997"/>
              </a:schemeClr>
            </a:outerShdw>
          </a:effectLst>
        </p:spPr>
        <p:txBody>
          <a:bodyPr anchor="t">
            <a:spAutoFit/>
          </a:bodyPr>
          <a:lstStyle/>
          <a:p>
            <a:pPr eaLnBrk="1" hangingPunct="1">
              <a:spcBef>
                <a:spcPct val="50000"/>
              </a:spcBef>
              <a:defRPr/>
            </a:pPr>
            <a:r>
              <a:rPr lang="en-US" sz="4000" b="1" u="sng">
                <a:solidFill>
                  <a:schemeClr val="bg1"/>
                </a:solidFill>
                <a:latin typeface="Arial" charset="0"/>
                <a:ea typeface="ＭＳ Ｐゴシック" charset="0"/>
              </a:rPr>
              <a:t>Không cần sự chuộc tội nào nữa</a:t>
            </a:r>
            <a:endParaRPr lang="en-US" sz="3600" b="1">
              <a:solidFill>
                <a:schemeClr val="bg1"/>
              </a:solidFill>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Slide5"/>
          <p:cNvPicPr>
            <a:picLocks noChangeAspect="1" noChangeArrowheads="1"/>
          </p:cNvPicPr>
          <p:nvPr/>
        </p:nvPicPr>
        <p:blipFill>
          <a:blip r:embed="rId3">
            <a:lum bright="-6000"/>
            <a:extLst>
              <a:ext uri="{28A0092B-C50C-407E-A947-70E740481C1C}">
                <a14:useLocalDpi xmlns:a14="http://schemas.microsoft.com/office/drawing/2010/main" val="0"/>
              </a:ext>
            </a:extLst>
          </a:blip>
          <a:srcRect l="26389" r="21770"/>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Hê 9:26 (NIV)</a:t>
            </a:r>
          </a:p>
        </p:txBody>
      </p:sp>
      <p:sp>
        <p:nvSpPr>
          <p:cNvPr id="166917" name="Text Box 5"/>
          <p:cNvSpPr txBox="1">
            <a:spLocks noChangeArrowheads="1"/>
          </p:cNvSpPr>
          <p:nvPr/>
        </p:nvSpPr>
        <p:spPr bwMode="auto">
          <a:xfrm>
            <a:off x="381000" y="1812925"/>
            <a:ext cx="8153400" cy="2898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i="1" smtClean="0">
                <a:solidFill>
                  <a:schemeClr val="bg1"/>
                </a:solidFill>
                <a:latin typeface="Times New Roman" charset="0"/>
              </a:rPr>
              <a:t>Bằng chẳng vậy thì từ buổi sáng thế đến nay, Ngài đã phải chịu khổ nhiều lần rồi. Nhưng hiện nay đến cuối cùng của các thời đại, Ngài đã hiện ra chỉ một lần, dâng mình làm tế lễ để cất tội lỗi đi.</a:t>
            </a:r>
            <a:r>
              <a:rPr lang="en-US" sz="4000" b="1" i="1" smtClean="0">
                <a:solidFill>
                  <a:schemeClr val="bg1"/>
                </a:solidFill>
                <a:latin typeface="Times New Roman" charset="0"/>
              </a:rPr>
              <a:t> </a:t>
            </a:r>
          </a:p>
        </p:txBody>
      </p:sp>
      <p:sp>
        <p:nvSpPr>
          <p:cNvPr id="166918" name="Rectangle 6"/>
          <p:cNvSpPr>
            <a:spLocks noGrp="1" noChangeArrowheads="1"/>
          </p:cNvSpPr>
          <p:nvPr>
            <p:ph type="title" idx="4294967295"/>
          </p:nvPr>
        </p:nvSpPr>
        <p:spPr>
          <a:xfrm>
            <a:off x="0" y="609600"/>
            <a:ext cx="9144000" cy="64135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600" b="1" u="sng" smtClean="0">
                <a:solidFill>
                  <a:schemeClr val="bg1"/>
                </a:solidFill>
                <a:latin typeface="Arial" pitchFamily="34" charset="0"/>
                <a:cs typeface="+mj-cs"/>
              </a:rPr>
              <a:t>Tội lỗi đã bị trừ khử (không chỉ che lấp)</a:t>
            </a:r>
            <a:endParaRPr lang="en-US" sz="3600" b="1" smtClean="0">
              <a:solidFill>
                <a:schemeClr val="bg1"/>
              </a:solidFill>
              <a:latin typeface="Arial" pitchFamily="34" charset="0"/>
              <a:cs typeface="+mj-cs"/>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Slide5"/>
          <p:cNvPicPr>
            <a:picLocks noChangeAspect="1" noChangeArrowheads="1"/>
          </p:cNvPicPr>
          <p:nvPr/>
        </p:nvPicPr>
        <p:blipFill>
          <a:blip r:embed="rId3">
            <a:lum bright="-6000"/>
            <a:extLst>
              <a:ext uri="{28A0092B-C50C-407E-A947-70E740481C1C}">
                <a14:useLocalDpi xmlns:a14="http://schemas.microsoft.com/office/drawing/2010/main" val="0"/>
              </a:ext>
            </a:extLst>
          </a:blip>
          <a:srcRect l="26389" r="21770"/>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Hê 10:12 (NIV)</a:t>
            </a:r>
          </a:p>
        </p:txBody>
      </p:sp>
      <p:sp>
        <p:nvSpPr>
          <p:cNvPr id="167941" name="Text Box 5"/>
          <p:cNvSpPr txBox="1">
            <a:spLocks noChangeArrowheads="1"/>
          </p:cNvSpPr>
          <p:nvPr/>
        </p:nvSpPr>
        <p:spPr bwMode="auto">
          <a:xfrm>
            <a:off x="381000" y="1812925"/>
            <a:ext cx="8153400" cy="2714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i="1" smtClean="0">
                <a:solidFill>
                  <a:schemeClr val="bg1"/>
                </a:solidFill>
                <a:latin typeface="Times New Roman" charset="0"/>
              </a:rPr>
              <a:t>Còn như Đấng này, đã vì tội lỗi chỉ dâng một của lễ, rồi ngồi đời đời bên hữu Đức Chúa Trời.</a:t>
            </a:r>
            <a:r>
              <a:rPr lang="en-US" sz="4000" b="1" i="1" smtClean="0">
                <a:solidFill>
                  <a:schemeClr val="bg1"/>
                </a:solidFill>
                <a:latin typeface="Times New Roman" charset="0"/>
              </a:rPr>
              <a:t> </a:t>
            </a:r>
            <a:r>
              <a:rPr lang="en-US" sz="4000" b="1" i="1" baseline="30000" smtClean="0">
                <a:solidFill>
                  <a:schemeClr val="bg1"/>
                </a:solidFill>
                <a:latin typeface="Times New Roman" charset="0"/>
              </a:rPr>
              <a:t> </a:t>
            </a:r>
            <a:endParaRPr lang="en-US" sz="4000" b="1" i="1" smtClean="0">
              <a:solidFill>
                <a:schemeClr val="bg1"/>
              </a:solidFill>
              <a:latin typeface="Times New Roman" charset="0"/>
            </a:endParaRPr>
          </a:p>
          <a:p>
            <a:pPr algn="l" eaLnBrk="1" hangingPunct="1">
              <a:spcBef>
                <a:spcPct val="50000"/>
              </a:spcBef>
              <a:defRPr/>
            </a:pPr>
            <a:endParaRPr lang="en-US" sz="4000" b="1" i="1" smtClean="0">
              <a:solidFill>
                <a:schemeClr val="bg1"/>
              </a:solidFill>
              <a:latin typeface="Times New Roman" charset="0"/>
            </a:endParaRPr>
          </a:p>
        </p:txBody>
      </p:sp>
      <p:sp>
        <p:nvSpPr>
          <p:cNvPr id="167942" name="Rectangle 6"/>
          <p:cNvSpPr>
            <a:spLocks noGrp="1" noChangeArrowheads="1"/>
          </p:cNvSpPr>
          <p:nvPr>
            <p:ph type="title" idx="4294967295"/>
          </p:nvPr>
        </p:nvSpPr>
        <p:spPr>
          <a:xfrm>
            <a:off x="0" y="609600"/>
            <a:ext cx="9144000" cy="64135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u="sng">
                <a:solidFill>
                  <a:schemeClr val="bg1"/>
                </a:solidFill>
                <a:latin typeface="Arial" charset="0"/>
                <a:ea typeface="ＭＳ Ｐゴシック" charset="0"/>
              </a:rPr>
              <a:t>Một ngôi trong Nơi Chí Thánh?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42"/>
          <p:cNvSpPr>
            <a:spLocks noGrp="1" noChangeArrowheads="1"/>
          </p:cNvSpPr>
          <p:nvPr>
            <p:ph type="title" idx="4294967295"/>
          </p:nvPr>
        </p:nvSpPr>
        <p:spPr/>
        <p:txBody>
          <a:bodyPr/>
          <a:lstStyle/>
          <a:p>
            <a:pPr eaLnBrk="1" hangingPunct="1"/>
            <a:r>
              <a:rPr lang="en-US">
                <a:latin typeface="Times New Roman" charset="0"/>
                <a:ea typeface="ＭＳ Ｐゴシック" charset="0"/>
              </a:rPr>
              <a:t>Leviticus 11-16 Chart</a:t>
            </a:r>
          </a:p>
        </p:txBody>
      </p:sp>
      <p:sp>
        <p:nvSpPr>
          <p:cNvPr id="273410"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58723"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24" name="Text Box 4"/>
          <p:cNvSpPr txBox="1">
            <a:spLocks noChangeArrowheads="1"/>
          </p:cNvSpPr>
          <p:nvPr/>
        </p:nvSpPr>
        <p:spPr bwMode="auto">
          <a:xfrm>
            <a:off x="1447800"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Các của lễ</a:t>
            </a:r>
          </a:p>
          <a:p>
            <a:pPr algn="ctr" eaLnBrk="1" hangingPunct="1">
              <a:lnSpc>
                <a:spcPct val="70000"/>
              </a:lnSpc>
              <a:spcBef>
                <a:spcPct val="50000"/>
              </a:spcBef>
              <a:defRPr/>
            </a:pPr>
            <a:r>
              <a:rPr lang="en-US" sz="2400" b="1" smtClean="0">
                <a:solidFill>
                  <a:schemeClr val="bg1"/>
                </a:solidFill>
                <a:latin typeface="Times New Roman" charset="0"/>
              </a:rPr>
              <a:t> 1-7</a:t>
            </a:r>
          </a:p>
        </p:txBody>
      </p:sp>
      <p:sp>
        <p:nvSpPr>
          <p:cNvPr id="158725"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273414" name="Group 6"/>
          <p:cNvGrpSpPr>
            <a:grpSpLocks/>
          </p:cNvGrpSpPr>
          <p:nvPr/>
        </p:nvGrpSpPr>
        <p:grpSpPr bwMode="auto">
          <a:xfrm>
            <a:off x="3819525" y="4905375"/>
            <a:ext cx="76200" cy="1371600"/>
            <a:chOff x="2352" y="3120"/>
            <a:chExt cx="48" cy="864"/>
          </a:xfrm>
        </p:grpSpPr>
        <p:sp>
          <p:nvSpPr>
            <p:cNvPr id="158727"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273451" name="Group 8"/>
            <p:cNvGrpSpPr>
              <a:grpSpLocks/>
            </p:cNvGrpSpPr>
            <p:nvPr/>
          </p:nvGrpSpPr>
          <p:grpSpPr bwMode="auto">
            <a:xfrm>
              <a:off x="2352" y="3120"/>
              <a:ext cx="48" cy="432"/>
              <a:chOff x="2016" y="3120"/>
              <a:chExt cx="0" cy="864"/>
            </a:xfrm>
          </p:grpSpPr>
          <p:sp>
            <p:nvSpPr>
              <p:cNvPr id="158729"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0"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grpSp>
      <p:sp>
        <p:nvSpPr>
          <p:cNvPr id="158731"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2" name="Text Box 12"/>
          <p:cNvSpPr txBox="1">
            <a:spLocks noChangeArrowheads="1"/>
          </p:cNvSpPr>
          <p:nvPr/>
        </p:nvSpPr>
        <p:spPr bwMode="auto">
          <a:xfrm>
            <a:off x="1219200" y="4953000"/>
            <a:ext cx="2489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Các của lễ</a:t>
            </a:r>
          </a:p>
        </p:txBody>
      </p:sp>
      <p:sp>
        <p:nvSpPr>
          <p:cNvPr id="158733" name="Text Box 13"/>
          <p:cNvSpPr txBox="1">
            <a:spLocks noChangeArrowheads="1"/>
          </p:cNvSpPr>
          <p:nvPr/>
        </p:nvSpPr>
        <p:spPr bwMode="auto">
          <a:xfrm>
            <a:off x="4495800" y="4953000"/>
            <a:ext cx="2590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Biệt riêng</a:t>
            </a:r>
          </a:p>
        </p:txBody>
      </p:sp>
      <p:sp>
        <p:nvSpPr>
          <p:cNvPr id="158734" name="Text Box 14"/>
          <p:cNvSpPr txBox="1">
            <a:spLocks noChangeArrowheads="1"/>
          </p:cNvSpPr>
          <p:nvPr/>
        </p:nvSpPr>
        <p:spPr bwMode="auto">
          <a:xfrm rot="-4487607">
            <a:off x="-662781" y="2682082"/>
            <a:ext cx="39497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Thờ phượng 1-3</a:t>
            </a:r>
          </a:p>
        </p:txBody>
      </p:sp>
      <p:sp>
        <p:nvSpPr>
          <p:cNvPr id="158735" name="Text Box 15"/>
          <p:cNvSpPr txBox="1">
            <a:spLocks noChangeArrowheads="1"/>
          </p:cNvSpPr>
          <p:nvPr/>
        </p:nvSpPr>
        <p:spPr bwMode="auto">
          <a:xfrm rot="-4517303">
            <a:off x="-18256" y="2809081"/>
            <a:ext cx="38195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Phục hồi 4-6:7</a:t>
            </a:r>
          </a:p>
        </p:txBody>
      </p:sp>
      <p:sp>
        <p:nvSpPr>
          <p:cNvPr id="158736" name="Text Box 16"/>
          <p:cNvSpPr txBox="1">
            <a:spLocks noChangeArrowheads="1"/>
          </p:cNvSpPr>
          <p:nvPr/>
        </p:nvSpPr>
        <p:spPr bwMode="auto">
          <a:xfrm rot="-4491384">
            <a:off x="492126" y="2566987"/>
            <a:ext cx="4195762"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Hướng dẫn 6:8-7:38</a:t>
            </a:r>
          </a:p>
        </p:txBody>
      </p:sp>
      <p:sp>
        <p:nvSpPr>
          <p:cNvPr id="158737" name="Text Box 17"/>
          <p:cNvSpPr txBox="1">
            <a:spLocks noChangeArrowheads="1"/>
          </p:cNvSpPr>
          <p:nvPr/>
        </p:nvSpPr>
        <p:spPr bwMode="auto">
          <a:xfrm rot="-4503617">
            <a:off x="1816100" y="3179763"/>
            <a:ext cx="3963988"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Làm ô-uết 10</a:t>
            </a:r>
          </a:p>
        </p:txBody>
      </p:sp>
      <p:sp>
        <p:nvSpPr>
          <p:cNvPr id="158738" name="Line 18"/>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9" name="Line 19"/>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0" name="Line 20"/>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1" name="Line 21"/>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2" name="Line 22"/>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3" name="Line 23"/>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4" name="Line 24"/>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5" name="Line 25"/>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6" name="Line 26"/>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7" name="Line 27"/>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8" name="Line 28"/>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9" name="Line 29"/>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50" name="Text Box 30"/>
          <p:cNvSpPr txBox="1">
            <a:spLocks noChangeArrowheads="1"/>
          </p:cNvSpPr>
          <p:nvPr/>
        </p:nvSpPr>
        <p:spPr bwMode="auto">
          <a:xfrm rot="-4503617">
            <a:off x="2991644" y="3653631"/>
            <a:ext cx="27019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Thức ăn 11</a:t>
            </a:r>
          </a:p>
        </p:txBody>
      </p:sp>
      <p:sp>
        <p:nvSpPr>
          <p:cNvPr id="158751" name="Text Box 31"/>
          <p:cNvSpPr txBox="1">
            <a:spLocks noChangeArrowheads="1"/>
          </p:cNvSpPr>
          <p:nvPr/>
        </p:nvSpPr>
        <p:spPr bwMode="auto">
          <a:xfrm rot="-4503617">
            <a:off x="3529013" y="3138488"/>
            <a:ext cx="385445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400" b="1" smtClean="0">
                <a:solidFill>
                  <a:schemeClr val="bg1"/>
                </a:solidFill>
                <a:latin typeface="Times New Roman" charset="0"/>
                <a:ea typeface="ＭＳ Ｐゴシック" charset="0"/>
              </a:rPr>
              <a:t>Chuộc tội 16</a:t>
            </a:r>
          </a:p>
        </p:txBody>
      </p:sp>
      <p:sp>
        <p:nvSpPr>
          <p:cNvPr id="158752" name="Rectangle 32"/>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53" name="Rectangle 33"/>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54" name="Text Box 34"/>
          <p:cNvSpPr txBox="1">
            <a:spLocks noChangeArrowheads="1"/>
          </p:cNvSpPr>
          <p:nvPr/>
        </p:nvSpPr>
        <p:spPr bwMode="auto">
          <a:xfrm>
            <a:off x="838200" y="5638800"/>
            <a:ext cx="2514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Thờ phượng</a:t>
            </a:r>
          </a:p>
        </p:txBody>
      </p:sp>
      <p:sp>
        <p:nvSpPr>
          <p:cNvPr id="158755" name="Text Box 35"/>
          <p:cNvSpPr txBox="1">
            <a:spLocks noChangeArrowheads="1"/>
          </p:cNvSpPr>
          <p:nvPr/>
        </p:nvSpPr>
        <p:spPr bwMode="auto">
          <a:xfrm>
            <a:off x="4572000" y="5668963"/>
            <a:ext cx="22098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Times New Roman" charset="0"/>
              </a:rPr>
              <a:t>Bước đi</a:t>
            </a:r>
          </a:p>
        </p:txBody>
      </p:sp>
      <p:sp>
        <p:nvSpPr>
          <p:cNvPr id="158756" name="Text Box 36"/>
          <p:cNvSpPr txBox="1">
            <a:spLocks noChangeArrowheads="1"/>
          </p:cNvSpPr>
          <p:nvPr/>
        </p:nvSpPr>
        <p:spPr bwMode="auto">
          <a:xfrm>
            <a:off x="3059113"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Thầy tế lễ</a:t>
            </a:r>
          </a:p>
          <a:p>
            <a:pPr algn="ctr" eaLnBrk="1" hangingPunct="1">
              <a:lnSpc>
                <a:spcPct val="70000"/>
              </a:lnSpc>
              <a:spcBef>
                <a:spcPct val="50000"/>
              </a:spcBef>
              <a:defRPr/>
            </a:pPr>
            <a:r>
              <a:rPr lang="en-US" sz="2400" b="1" smtClean="0">
                <a:solidFill>
                  <a:schemeClr val="bg1"/>
                </a:solidFill>
                <a:latin typeface="Times New Roman" charset="0"/>
              </a:rPr>
              <a:t>  8-10</a:t>
            </a:r>
          </a:p>
        </p:txBody>
      </p:sp>
      <p:sp>
        <p:nvSpPr>
          <p:cNvPr id="158757" name="Line 37"/>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58" name="Text Box 38"/>
          <p:cNvSpPr txBox="1">
            <a:spLocks noChangeArrowheads="1"/>
          </p:cNvSpPr>
          <p:nvPr/>
        </p:nvSpPr>
        <p:spPr bwMode="auto">
          <a:xfrm rot="-8003">
            <a:off x="4572000" y="627063"/>
            <a:ext cx="1828800"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Tinh sạch</a:t>
            </a:r>
          </a:p>
          <a:p>
            <a:pPr algn="ctr" eaLnBrk="1" hangingPunct="1">
              <a:lnSpc>
                <a:spcPct val="70000"/>
              </a:lnSpc>
              <a:spcBef>
                <a:spcPct val="50000"/>
              </a:spcBef>
              <a:defRPr/>
            </a:pPr>
            <a:r>
              <a:rPr lang="en-US" sz="2400" b="1" smtClean="0">
                <a:solidFill>
                  <a:schemeClr val="bg1"/>
                </a:solidFill>
                <a:latin typeface="Times New Roman" charset="0"/>
              </a:rPr>
              <a:t>11-16</a:t>
            </a:r>
          </a:p>
        </p:txBody>
      </p:sp>
      <p:sp>
        <p:nvSpPr>
          <p:cNvPr id="158759" name="Text Box 39"/>
          <p:cNvSpPr txBox="1">
            <a:spLocks noChangeArrowheads="1"/>
          </p:cNvSpPr>
          <p:nvPr/>
        </p:nvSpPr>
        <p:spPr bwMode="auto">
          <a:xfrm rot="-4478454">
            <a:off x="1239044" y="3236119"/>
            <a:ext cx="384175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Khởi đầu 8-9</a:t>
            </a:r>
          </a:p>
        </p:txBody>
      </p:sp>
      <p:sp>
        <p:nvSpPr>
          <p:cNvPr id="158760" name="Text Box 40"/>
          <p:cNvSpPr txBox="1">
            <a:spLocks noChangeArrowheads="1"/>
          </p:cNvSpPr>
          <p:nvPr/>
        </p:nvSpPr>
        <p:spPr bwMode="auto">
          <a:xfrm rot="-4503617">
            <a:off x="3353594" y="3483769"/>
            <a:ext cx="303847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Thân thể 12-15</a:t>
            </a:r>
          </a:p>
        </p:txBody>
      </p:sp>
      <p:sp>
        <p:nvSpPr>
          <p:cNvPr id="273445" name="Text Box 41"/>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FFFFFF"/>
                </a:solidFill>
                <a:latin typeface="Arial" charset="0"/>
              </a:rPr>
              <a:t>124</a:t>
            </a:r>
          </a:p>
        </p:txBody>
      </p:sp>
      <p:sp>
        <p:nvSpPr>
          <p:cNvPr id="179212" name="Text Box 12"/>
          <p:cNvSpPr txBox="1">
            <a:spLocks noChangeArrowheads="1"/>
          </p:cNvSpPr>
          <p:nvPr/>
        </p:nvSpPr>
        <p:spPr bwMode="auto">
          <a:xfrm>
            <a:off x="6172200" y="590550"/>
            <a:ext cx="23622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Sự thánh khiết   17-27</a:t>
            </a:r>
          </a:p>
        </p:txBody>
      </p:sp>
      <p:sp>
        <p:nvSpPr>
          <p:cNvPr id="179233" name="Text Box 33"/>
          <p:cNvSpPr txBox="1">
            <a:spLocks noChangeArrowheads="1"/>
          </p:cNvSpPr>
          <p:nvPr/>
        </p:nvSpPr>
        <p:spPr bwMode="auto">
          <a:xfrm rot="-4567501">
            <a:off x="3829050" y="2795588"/>
            <a:ext cx="477202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400" b="1" smtClean="0">
                <a:solidFill>
                  <a:schemeClr val="bg1"/>
                </a:solidFill>
                <a:latin typeface="Times New Roman" charset="0"/>
                <a:ea typeface="ＭＳ Ｐゴシック" charset="0"/>
              </a:rPr>
              <a:t>Đời sống mỗi ngày 17-20</a:t>
            </a:r>
          </a:p>
        </p:txBody>
      </p:sp>
      <p:sp>
        <p:nvSpPr>
          <p:cNvPr id="179234" name="Text Box 34"/>
          <p:cNvSpPr txBox="1">
            <a:spLocks noChangeArrowheads="1"/>
          </p:cNvSpPr>
          <p:nvPr/>
        </p:nvSpPr>
        <p:spPr bwMode="auto">
          <a:xfrm rot="-4567501">
            <a:off x="4973638" y="3300413"/>
            <a:ext cx="3573462"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Thầy tề lễ 21-22</a:t>
            </a:r>
          </a:p>
        </p:txBody>
      </p:sp>
      <p:sp>
        <p:nvSpPr>
          <p:cNvPr id="179227" name="Text Box 27"/>
          <p:cNvSpPr txBox="1">
            <a:spLocks noChangeArrowheads="1"/>
          </p:cNvSpPr>
          <p:nvPr/>
        </p:nvSpPr>
        <p:spPr bwMode="auto">
          <a:xfrm rot="-4567501">
            <a:off x="5456238" y="3014662"/>
            <a:ext cx="4243388"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Tuân thủ 23-27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212"/>
                                        </p:tgtEl>
                                        <p:attrNameLst>
                                          <p:attrName>style.visibility</p:attrName>
                                        </p:attrNameLst>
                                      </p:cBhvr>
                                      <p:to>
                                        <p:strVal val="visible"/>
                                      </p:to>
                                    </p:set>
                                    <p:animEffect transition="in" filter="dissolve">
                                      <p:cBhvr>
                                        <p:cTn id="7" dur="500"/>
                                        <p:tgtEl>
                                          <p:spTgt spid="179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9233"/>
                                        </p:tgtEl>
                                        <p:attrNameLst>
                                          <p:attrName>style.visibility</p:attrName>
                                        </p:attrNameLst>
                                      </p:cBhvr>
                                      <p:to>
                                        <p:strVal val="visible"/>
                                      </p:to>
                                    </p:set>
                                    <p:animEffect transition="in" filter="dissolve">
                                      <p:cBhvr>
                                        <p:cTn id="12" dur="500"/>
                                        <p:tgtEl>
                                          <p:spTgt spid="1792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9234"/>
                                        </p:tgtEl>
                                        <p:attrNameLst>
                                          <p:attrName>style.visibility</p:attrName>
                                        </p:attrNameLst>
                                      </p:cBhvr>
                                      <p:to>
                                        <p:strVal val="visible"/>
                                      </p:to>
                                    </p:set>
                                    <p:animEffect transition="in" filter="dissolve">
                                      <p:cBhvr>
                                        <p:cTn id="17" dur="500"/>
                                        <p:tgtEl>
                                          <p:spTgt spid="1792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9227"/>
                                        </p:tgtEl>
                                        <p:attrNameLst>
                                          <p:attrName>style.visibility</p:attrName>
                                        </p:attrNameLst>
                                      </p:cBhvr>
                                      <p:to>
                                        <p:strVal val="visible"/>
                                      </p:to>
                                    </p:set>
                                    <p:animEffect transition="in" filter="dissolve">
                                      <p:cBhvr>
                                        <p:cTn id="22" dur="500"/>
                                        <p:tgtEl>
                                          <p:spTgt spid="17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2" grpId="0" autoUpdateAnimBg="0"/>
      <p:bldP spid="179233" grpId="0" autoUpdateAnimBg="0"/>
      <p:bldP spid="179234" grpId="0" autoUpdateAnimBg="0"/>
      <p:bldP spid="17922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1026"/>
          <p:cNvSpPr>
            <a:spLocks noGrp="1" noChangeArrowheads="1"/>
          </p:cNvSpPr>
          <p:nvPr>
            <p:ph type="title"/>
          </p:nvPr>
        </p:nvSpPr>
        <p:spPr>
          <a:xfrm>
            <a:off x="381000" y="838200"/>
            <a:ext cx="5486400" cy="762000"/>
          </a:xfrm>
        </p:spPr>
        <p:txBody>
          <a:bodyPr/>
          <a:lstStyle/>
          <a:p>
            <a:pPr algn="l" eaLnBrk="1" hangingPunct="1">
              <a:defRPr/>
            </a:pPr>
            <a:r>
              <a:rPr kumimoji="1" lang="en-US" sz="4000" b="1">
                <a:latin typeface="Arial" charset="0"/>
                <a:ea typeface="ＭＳ Ｐゴシック" charset="0"/>
              </a:rPr>
              <a:t>Ai là các thầy tế lễ?</a:t>
            </a:r>
          </a:p>
        </p:txBody>
      </p:sp>
      <p:sp>
        <p:nvSpPr>
          <p:cNvPr id="481284" name="Line 1028"/>
          <p:cNvSpPr>
            <a:spLocks noChangeShapeType="1"/>
          </p:cNvSpPr>
          <p:nvPr/>
        </p:nvSpPr>
        <p:spPr bwMode="auto">
          <a:xfrm>
            <a:off x="6018213" y="1081088"/>
            <a:ext cx="1587" cy="366712"/>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481285" name="Line 1029"/>
          <p:cNvSpPr>
            <a:spLocks noChangeShapeType="1"/>
          </p:cNvSpPr>
          <p:nvPr/>
        </p:nvSpPr>
        <p:spPr bwMode="auto">
          <a:xfrm>
            <a:off x="6018213" y="2147888"/>
            <a:ext cx="1587" cy="366712"/>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481286" name="Line 1030"/>
          <p:cNvSpPr>
            <a:spLocks noChangeShapeType="1"/>
          </p:cNvSpPr>
          <p:nvPr/>
        </p:nvSpPr>
        <p:spPr bwMode="auto">
          <a:xfrm>
            <a:off x="6018213" y="3263900"/>
            <a:ext cx="1587" cy="365125"/>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grpSp>
        <p:nvGrpSpPr>
          <p:cNvPr id="2" name="Group 1031"/>
          <p:cNvGrpSpPr>
            <a:grpSpLocks/>
          </p:cNvGrpSpPr>
          <p:nvPr/>
        </p:nvGrpSpPr>
        <p:grpSpPr bwMode="auto">
          <a:xfrm>
            <a:off x="5410200" y="4470400"/>
            <a:ext cx="1295400" cy="280988"/>
            <a:chOff x="3312" y="2766"/>
            <a:chExt cx="816" cy="177"/>
          </a:xfrm>
        </p:grpSpPr>
        <p:sp>
          <p:nvSpPr>
            <p:cNvPr id="275474" name="Line 1032"/>
            <p:cNvSpPr>
              <a:spLocks noChangeShapeType="1"/>
            </p:cNvSpPr>
            <p:nvPr/>
          </p:nvSpPr>
          <p:spPr bwMode="auto">
            <a:xfrm flipH="1">
              <a:off x="3312" y="2766"/>
              <a:ext cx="406" cy="177"/>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275475" name="Line 1033"/>
            <p:cNvSpPr>
              <a:spLocks noChangeShapeType="1"/>
            </p:cNvSpPr>
            <p:nvPr/>
          </p:nvSpPr>
          <p:spPr bwMode="auto">
            <a:xfrm>
              <a:off x="3724" y="2769"/>
              <a:ext cx="404" cy="174"/>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grpSp>
      <p:sp>
        <p:nvSpPr>
          <p:cNvPr id="481290" name="Line 1034"/>
          <p:cNvSpPr>
            <a:spLocks noChangeShapeType="1"/>
          </p:cNvSpPr>
          <p:nvPr/>
        </p:nvSpPr>
        <p:spPr bwMode="auto">
          <a:xfrm>
            <a:off x="5181600" y="5594350"/>
            <a:ext cx="1588" cy="366713"/>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sp>
        <p:nvSpPr>
          <p:cNvPr id="481291" name="Rectangle 1035"/>
          <p:cNvSpPr>
            <a:spLocks noChangeArrowheads="1"/>
          </p:cNvSpPr>
          <p:nvPr/>
        </p:nvSpPr>
        <p:spPr bwMode="auto">
          <a:xfrm>
            <a:off x="5445125" y="534988"/>
            <a:ext cx="15446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r>
              <a:rPr lang="en-US" altLang="zh-CN" sz="2800" b="1">
                <a:solidFill>
                  <a:schemeClr val="tx1"/>
                </a:solidFill>
                <a:latin typeface="Monotype Corsiva" charset="0"/>
                <a:ea typeface="宋体" charset="0"/>
                <a:cs typeface="宋体" charset="0"/>
              </a:rPr>
              <a:t>Áp-ra-ham</a:t>
            </a:r>
            <a:endParaRPr lang="en-US" altLang="zh-CN" sz="2800">
              <a:solidFill>
                <a:schemeClr val="tx1"/>
              </a:solidFill>
              <a:latin typeface="Arial" charset="0"/>
              <a:ea typeface="宋体" charset="0"/>
              <a:cs typeface="宋体" charset="0"/>
            </a:endParaRPr>
          </a:p>
        </p:txBody>
      </p:sp>
      <p:sp>
        <p:nvSpPr>
          <p:cNvPr id="481292" name="Rectangle 1036"/>
          <p:cNvSpPr>
            <a:spLocks noChangeArrowheads="1"/>
          </p:cNvSpPr>
          <p:nvPr/>
        </p:nvSpPr>
        <p:spPr bwMode="auto">
          <a:xfrm>
            <a:off x="5599113" y="1601788"/>
            <a:ext cx="868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r>
              <a:rPr lang="en-US" altLang="zh-CN" sz="2800" b="1">
                <a:solidFill>
                  <a:schemeClr val="tx1"/>
                </a:solidFill>
                <a:latin typeface="Monotype Corsiva" charset="0"/>
                <a:ea typeface="宋体" charset="0"/>
                <a:cs typeface="宋体" charset="0"/>
              </a:rPr>
              <a:t>Y-sác</a:t>
            </a:r>
            <a:endParaRPr lang="en-US" altLang="zh-CN" sz="2800">
              <a:solidFill>
                <a:schemeClr val="tx1"/>
              </a:solidFill>
              <a:latin typeface="Arial" charset="0"/>
              <a:ea typeface="宋体" charset="0"/>
              <a:cs typeface="宋体" charset="0"/>
            </a:endParaRPr>
          </a:p>
        </p:txBody>
      </p:sp>
      <p:sp>
        <p:nvSpPr>
          <p:cNvPr id="481293" name="Rectangle 1037"/>
          <p:cNvSpPr>
            <a:spLocks noChangeArrowheads="1"/>
          </p:cNvSpPr>
          <p:nvPr/>
        </p:nvSpPr>
        <p:spPr bwMode="auto">
          <a:xfrm>
            <a:off x="5588000" y="2668588"/>
            <a:ext cx="11953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r>
              <a:rPr lang="en-US" altLang="zh-CN" sz="2800" b="1">
                <a:solidFill>
                  <a:schemeClr val="tx1"/>
                </a:solidFill>
                <a:latin typeface="Monotype Corsiva" charset="0"/>
                <a:ea typeface="宋体" charset="0"/>
                <a:cs typeface="宋体" charset="0"/>
              </a:rPr>
              <a:t>Gia-cốp</a:t>
            </a:r>
            <a:endParaRPr lang="en-US" altLang="zh-CN" sz="2800">
              <a:solidFill>
                <a:schemeClr val="tx1"/>
              </a:solidFill>
              <a:latin typeface="Arial" charset="0"/>
              <a:ea typeface="宋体" charset="0"/>
              <a:cs typeface="宋体" charset="0"/>
            </a:endParaRPr>
          </a:p>
        </p:txBody>
      </p:sp>
      <p:sp>
        <p:nvSpPr>
          <p:cNvPr id="481294" name="Rectangle 1038"/>
          <p:cNvSpPr>
            <a:spLocks noChangeArrowheads="1"/>
          </p:cNvSpPr>
          <p:nvPr/>
        </p:nvSpPr>
        <p:spPr bwMode="auto">
          <a:xfrm>
            <a:off x="4240213" y="3735388"/>
            <a:ext cx="41894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r>
              <a:rPr lang="en-US" altLang="zh-CN" sz="2800" b="1">
                <a:solidFill>
                  <a:schemeClr val="tx1"/>
                </a:solidFill>
                <a:latin typeface="Monotype Corsiva" charset="0"/>
                <a:ea typeface="宋体" charset="0"/>
                <a:cs typeface="宋体" charset="0"/>
              </a:rPr>
              <a:t>Ru-bên – Lê-vi – Giu-đa – v.v. </a:t>
            </a:r>
            <a:endParaRPr lang="en-US" altLang="zh-CN" sz="2800">
              <a:solidFill>
                <a:schemeClr val="tx1"/>
              </a:solidFill>
              <a:latin typeface="Arial" charset="0"/>
              <a:ea typeface="宋体" charset="0"/>
              <a:cs typeface="宋体" charset="0"/>
            </a:endParaRPr>
          </a:p>
        </p:txBody>
      </p:sp>
      <p:sp>
        <p:nvSpPr>
          <p:cNvPr id="481295" name="Rectangle 1039"/>
          <p:cNvSpPr>
            <a:spLocks noChangeArrowheads="1"/>
          </p:cNvSpPr>
          <p:nvPr/>
        </p:nvSpPr>
        <p:spPr bwMode="auto">
          <a:xfrm>
            <a:off x="4095750" y="4832350"/>
            <a:ext cx="3021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tabLst>
                <a:tab pos="2400300" algn="ctr"/>
                <a:tab pos="3771900" algn="ctr"/>
              </a:tabLst>
            </a:pPr>
            <a:r>
              <a:rPr lang="en-US" altLang="zh-CN" sz="2400" b="1">
                <a:solidFill>
                  <a:schemeClr val="tx1"/>
                </a:solidFill>
                <a:latin typeface="Monotype Corsiva" charset="0"/>
                <a:ea typeface="宋体" charset="0"/>
                <a:cs typeface="宋体" charset="0"/>
              </a:rPr>
              <a:t>Các dòng dõi khác    A-rôn</a:t>
            </a:r>
            <a:endParaRPr lang="en-US" altLang="zh-CN" sz="2400">
              <a:solidFill>
                <a:schemeClr val="tx1"/>
              </a:solidFill>
              <a:latin typeface="Arial" charset="0"/>
              <a:ea typeface="宋体" charset="0"/>
              <a:cs typeface="宋体" charset="0"/>
            </a:endParaRPr>
          </a:p>
        </p:txBody>
      </p:sp>
      <p:sp>
        <p:nvSpPr>
          <p:cNvPr id="481296" name="Rectangle 1040"/>
          <p:cNvSpPr>
            <a:spLocks noChangeArrowheads="1"/>
          </p:cNvSpPr>
          <p:nvPr/>
        </p:nvSpPr>
        <p:spPr bwMode="auto">
          <a:xfrm>
            <a:off x="4284663" y="5911850"/>
            <a:ext cx="352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eaLnBrk="1" hangingPunct="1">
              <a:tabLst>
                <a:tab pos="2400300" algn="ctr"/>
                <a:tab pos="3771900" algn="ctr"/>
              </a:tabLst>
            </a:pPr>
            <a:r>
              <a:rPr lang="en-US" altLang="zh-CN" sz="2400" b="1" i="1">
                <a:solidFill>
                  <a:schemeClr val="tx1"/>
                </a:solidFill>
                <a:latin typeface="Times New Roman" charset="0"/>
                <a:ea typeface="宋体" charset="0"/>
                <a:cs typeface="宋体" charset="0"/>
              </a:rPr>
              <a:t>Người Lê-vi	     Thầy tế lễ</a:t>
            </a:r>
            <a:endParaRPr lang="en-US" altLang="zh-CN" sz="2400" i="1">
              <a:solidFill>
                <a:schemeClr val="tx1"/>
              </a:solidFill>
              <a:latin typeface="Times New Roman" charset="0"/>
              <a:ea typeface="宋体" charset="0"/>
              <a:cs typeface="宋体" charset="0"/>
            </a:endParaRPr>
          </a:p>
        </p:txBody>
      </p:sp>
      <p:sp>
        <p:nvSpPr>
          <p:cNvPr id="481297" name="Line 1041"/>
          <p:cNvSpPr>
            <a:spLocks noChangeShapeType="1"/>
          </p:cNvSpPr>
          <p:nvPr/>
        </p:nvSpPr>
        <p:spPr bwMode="auto">
          <a:xfrm>
            <a:off x="7008813" y="5562600"/>
            <a:ext cx="1587" cy="366713"/>
          </a:xfrm>
          <a:prstGeom prst="line">
            <a:avLst/>
          </a:prstGeom>
          <a:noFill/>
          <a:ln w="57150">
            <a:solidFill>
              <a:schemeClr val="tx1"/>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pic>
        <p:nvPicPr>
          <p:cNvPr id="275470" name="Picture 1042" descr="jew">
            <a:hlinkClick r:id="rId3"/>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3962400"/>
            <a:ext cx="2011363" cy="2895600"/>
          </a:xfrm>
        </p:spPr>
      </p:pic>
      <p:sp>
        <p:nvSpPr>
          <p:cNvPr id="481299" name="Text Box 1043"/>
          <p:cNvSpPr txBox="1">
            <a:spLocks noChangeArrowheads="1"/>
          </p:cNvSpPr>
          <p:nvPr/>
        </p:nvSpPr>
        <p:spPr bwMode="auto">
          <a:xfrm>
            <a:off x="8291513" y="76200"/>
            <a:ext cx="692150" cy="457200"/>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sz="2400" b="1" smtClean="0">
                <a:solidFill>
                  <a:schemeClr val="tx1"/>
                </a:solidFill>
                <a:effectLst>
                  <a:outerShdw blurRad="38100" dist="38100" dir="2700000" algn="tl">
                    <a:srgbClr val="000000"/>
                  </a:outerShdw>
                </a:effectLst>
                <a:latin typeface="Arial" charset="0"/>
              </a:rPr>
              <a:t>179</a:t>
            </a:r>
          </a:p>
        </p:txBody>
      </p:sp>
      <p:sp>
        <p:nvSpPr>
          <p:cNvPr id="481300" name="Text Box 1044"/>
          <p:cNvSpPr txBox="1">
            <a:spLocks noChangeArrowheads="1"/>
          </p:cNvSpPr>
          <p:nvPr/>
        </p:nvSpPr>
        <p:spPr bwMode="auto">
          <a:xfrm>
            <a:off x="260350" y="304800"/>
            <a:ext cx="2244725" cy="6096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defRPr/>
            </a:pPr>
            <a:r>
              <a:rPr kumimoji="1" lang="en-US" sz="4000" b="1" smtClean="0">
                <a:solidFill>
                  <a:schemeClr val="tx2"/>
                </a:solidFill>
                <a:effectLst>
                  <a:outerShdw blurRad="38100" dist="38100" dir="2700000" algn="tl">
                    <a:srgbClr val="000000"/>
                  </a:outerShdw>
                </a:effectLst>
                <a:latin typeface="Times New Roman" charset="0"/>
              </a:rPr>
              <a:t>Bản chất:</a:t>
            </a:r>
            <a:r>
              <a:rPr kumimoji="1" lang="en-US" sz="4000" smtClean="0">
                <a:solidFill>
                  <a:schemeClr val="tx2"/>
                </a:solidFill>
                <a:effectLst>
                  <a:outerShdw blurRad="38100" dist="38100" dir="2700000" algn="tl">
                    <a:srgbClr val="000000"/>
                  </a:outerShdw>
                </a:effectLst>
                <a:latin typeface="Arial" charset="0"/>
              </a:rPr>
              <a:t> </a:t>
            </a:r>
          </a:p>
        </p:txBody>
      </p:sp>
      <p:sp>
        <p:nvSpPr>
          <p:cNvPr id="481301" name="Rectangle 1045"/>
          <p:cNvSpPr>
            <a:spLocks noChangeArrowheads="1"/>
          </p:cNvSpPr>
          <p:nvPr/>
        </p:nvSpPr>
        <p:spPr bwMode="auto">
          <a:xfrm>
            <a:off x="533400" y="1524000"/>
            <a:ext cx="4038600" cy="20574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65000"/>
              <a:buFont typeface="Wingdings" charset="0"/>
              <a:buChar char="n"/>
              <a:defRPr/>
            </a:pPr>
            <a:r>
              <a:rPr kumimoji="1" lang="en-US" sz="2400">
                <a:solidFill>
                  <a:schemeClr val="tx1"/>
                </a:solidFill>
                <a:effectLst>
                  <a:outerShdw blurRad="38100" dist="38100" dir="2700000" algn="tl">
                    <a:srgbClr val="000000"/>
                  </a:outerShdw>
                </a:effectLst>
                <a:latin typeface="Times New Roman" charset="0"/>
                <a:cs typeface="Times New Roman" charset="0"/>
              </a:rPr>
              <a:t>Những người đại diện cho Đức Chúa Trời với dân Ngài</a:t>
            </a:r>
          </a:p>
          <a:p>
            <a:pPr marL="342900" indent="-342900" algn="l" eaLnBrk="1" hangingPunct="1">
              <a:spcBef>
                <a:spcPct val="20000"/>
              </a:spcBef>
              <a:buClr>
                <a:schemeClr val="hlink"/>
              </a:buClr>
              <a:buSzPct val="65000"/>
              <a:buFont typeface="Wingdings" charset="0"/>
              <a:buChar char="n"/>
              <a:defRPr/>
            </a:pPr>
            <a:r>
              <a:rPr kumimoji="1" lang="en-US" sz="2400">
                <a:solidFill>
                  <a:schemeClr val="tx1"/>
                </a:solidFill>
                <a:effectLst>
                  <a:outerShdw blurRad="38100" dist="38100" dir="2700000" algn="tl">
                    <a:srgbClr val="000000"/>
                  </a:outerShdw>
                </a:effectLst>
                <a:latin typeface="Times New Roman" charset="0"/>
                <a:cs typeface="Times New Roman" charset="0"/>
              </a:rPr>
              <a:t>Con cháu của Lê-vi theo dòng A-rôn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291"/>
                                        </p:tgtEl>
                                        <p:attrNameLst>
                                          <p:attrName>style.visibility</p:attrName>
                                        </p:attrNameLst>
                                      </p:cBhvr>
                                      <p:to>
                                        <p:strVal val="visible"/>
                                      </p:to>
                                    </p:set>
                                    <p:animEffect transition="in" filter="wipe(up)">
                                      <p:cBhvr>
                                        <p:cTn id="7" dur="500"/>
                                        <p:tgtEl>
                                          <p:spTgt spid="481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81284"/>
                                        </p:tgtEl>
                                        <p:attrNameLst>
                                          <p:attrName>style.visibility</p:attrName>
                                        </p:attrNameLst>
                                      </p:cBhvr>
                                      <p:to>
                                        <p:strVal val="visible"/>
                                      </p:to>
                                    </p:set>
                                    <p:animEffect transition="in" filter="wipe(up)">
                                      <p:cBhvr>
                                        <p:cTn id="12" dur="500"/>
                                        <p:tgtEl>
                                          <p:spTgt spid="48128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81292"/>
                                        </p:tgtEl>
                                        <p:attrNameLst>
                                          <p:attrName>style.visibility</p:attrName>
                                        </p:attrNameLst>
                                      </p:cBhvr>
                                      <p:to>
                                        <p:strVal val="visible"/>
                                      </p:to>
                                    </p:set>
                                    <p:animEffect transition="in" filter="wipe(up)">
                                      <p:cBhvr>
                                        <p:cTn id="15" dur="500"/>
                                        <p:tgtEl>
                                          <p:spTgt spid="4812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1285"/>
                                        </p:tgtEl>
                                        <p:attrNameLst>
                                          <p:attrName>style.visibility</p:attrName>
                                        </p:attrNameLst>
                                      </p:cBhvr>
                                      <p:to>
                                        <p:strVal val="visible"/>
                                      </p:to>
                                    </p:set>
                                    <p:animEffect transition="in" filter="wipe(up)">
                                      <p:cBhvr>
                                        <p:cTn id="20" dur="500"/>
                                        <p:tgtEl>
                                          <p:spTgt spid="48128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81293"/>
                                        </p:tgtEl>
                                        <p:attrNameLst>
                                          <p:attrName>style.visibility</p:attrName>
                                        </p:attrNameLst>
                                      </p:cBhvr>
                                      <p:to>
                                        <p:strVal val="visible"/>
                                      </p:to>
                                    </p:set>
                                    <p:animEffect transition="in" filter="wipe(up)">
                                      <p:cBhvr>
                                        <p:cTn id="23" dur="500"/>
                                        <p:tgtEl>
                                          <p:spTgt spid="4812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81286"/>
                                        </p:tgtEl>
                                        <p:attrNameLst>
                                          <p:attrName>style.visibility</p:attrName>
                                        </p:attrNameLst>
                                      </p:cBhvr>
                                      <p:to>
                                        <p:strVal val="visible"/>
                                      </p:to>
                                    </p:set>
                                    <p:animEffect transition="in" filter="wipe(up)">
                                      <p:cBhvr>
                                        <p:cTn id="28" dur="500"/>
                                        <p:tgtEl>
                                          <p:spTgt spid="48128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81294"/>
                                        </p:tgtEl>
                                        <p:attrNameLst>
                                          <p:attrName>style.visibility</p:attrName>
                                        </p:attrNameLst>
                                      </p:cBhvr>
                                      <p:to>
                                        <p:strVal val="visible"/>
                                      </p:to>
                                    </p:set>
                                    <p:animEffect transition="in" filter="wipe(up)">
                                      <p:cBhvr>
                                        <p:cTn id="31" dur="500"/>
                                        <p:tgtEl>
                                          <p:spTgt spid="48129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up)">
                                      <p:cBhvr>
                                        <p:cTn id="36" dur="500"/>
                                        <p:tgtEl>
                                          <p:spTgt spid="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481295"/>
                                        </p:tgtEl>
                                        <p:attrNameLst>
                                          <p:attrName>style.visibility</p:attrName>
                                        </p:attrNameLst>
                                      </p:cBhvr>
                                      <p:to>
                                        <p:strVal val="visible"/>
                                      </p:to>
                                    </p:set>
                                    <p:animEffect transition="in" filter="wipe(up)">
                                      <p:cBhvr>
                                        <p:cTn id="39" dur="500"/>
                                        <p:tgtEl>
                                          <p:spTgt spid="4812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81290"/>
                                        </p:tgtEl>
                                        <p:attrNameLst>
                                          <p:attrName>style.visibility</p:attrName>
                                        </p:attrNameLst>
                                      </p:cBhvr>
                                      <p:to>
                                        <p:strVal val="visible"/>
                                      </p:to>
                                    </p:set>
                                    <p:animEffect transition="in" filter="wipe(up)">
                                      <p:cBhvr>
                                        <p:cTn id="44" dur="500"/>
                                        <p:tgtEl>
                                          <p:spTgt spid="48129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481297"/>
                                        </p:tgtEl>
                                        <p:attrNameLst>
                                          <p:attrName>style.visibility</p:attrName>
                                        </p:attrNameLst>
                                      </p:cBhvr>
                                      <p:to>
                                        <p:strVal val="visible"/>
                                      </p:to>
                                    </p:set>
                                    <p:animEffect transition="in" filter="wipe(up)">
                                      <p:cBhvr>
                                        <p:cTn id="47" dur="500"/>
                                        <p:tgtEl>
                                          <p:spTgt spid="481297"/>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81296"/>
                                        </p:tgtEl>
                                        <p:attrNameLst>
                                          <p:attrName>style.visibility</p:attrName>
                                        </p:attrNameLst>
                                      </p:cBhvr>
                                      <p:to>
                                        <p:strVal val="visible"/>
                                      </p:to>
                                    </p:set>
                                    <p:animEffect transition="in" filter="wipe(up)">
                                      <p:cBhvr>
                                        <p:cTn id="50" dur="500"/>
                                        <p:tgtEl>
                                          <p:spTgt spid="48129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nodeType="clickEffect">
                                  <p:stCondLst>
                                    <p:cond delay="0"/>
                                  </p:stCondLst>
                                  <p:childTnLst>
                                    <p:set>
                                      <p:cBhvr>
                                        <p:cTn id="54" dur="1" fill="hold">
                                          <p:stCondLst>
                                            <p:cond delay="0"/>
                                          </p:stCondLst>
                                        </p:cTn>
                                        <p:tgtEl>
                                          <p:spTgt spid="481301">
                                            <p:txEl>
                                              <p:pRg st="1" end="1"/>
                                            </p:txEl>
                                          </p:spTgt>
                                        </p:tgtEl>
                                        <p:attrNameLst>
                                          <p:attrName>style.visibility</p:attrName>
                                        </p:attrNameLst>
                                      </p:cBhvr>
                                      <p:to>
                                        <p:strVal val="visible"/>
                                      </p:to>
                                    </p:set>
                                    <p:animEffect transition="in" filter="fade">
                                      <p:cBhvr>
                                        <p:cTn id="55" dur="1000"/>
                                        <p:tgtEl>
                                          <p:spTgt spid="481301">
                                            <p:txEl>
                                              <p:pRg st="1" end="1"/>
                                            </p:txEl>
                                          </p:spTgt>
                                        </p:tgtEl>
                                      </p:cBhvr>
                                    </p:animEffect>
                                    <p:anim calcmode="lin" valueType="num">
                                      <p:cBhvr>
                                        <p:cTn id="56" dur="1000" fill="hold"/>
                                        <p:tgtEl>
                                          <p:spTgt spid="481301">
                                            <p:txEl>
                                              <p:pRg st="1" end="1"/>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481301">
                                            <p:txEl>
                                              <p:pRg st="1" end="1"/>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481301">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4" grpId="0" animBg="1"/>
      <p:bldP spid="481285" grpId="0" animBg="1"/>
      <p:bldP spid="481286" grpId="0" animBg="1"/>
      <p:bldP spid="481290" grpId="0" animBg="1"/>
      <p:bldP spid="481291" grpId="0"/>
      <p:bldP spid="481292" grpId="0"/>
      <p:bldP spid="481293" grpId="0"/>
      <p:bldP spid="481294" grpId="0"/>
      <p:bldP spid="481295" grpId="0"/>
      <p:bldP spid="481296" grpId="0"/>
      <p:bldP spid="48129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1026"/>
          <p:cNvSpPr>
            <a:spLocks noGrp="1" noChangeArrowheads="1"/>
          </p:cNvSpPr>
          <p:nvPr>
            <p:ph type="title"/>
          </p:nvPr>
        </p:nvSpPr>
        <p:spPr>
          <a:xfrm>
            <a:off x="457200" y="152400"/>
            <a:ext cx="8229600" cy="865188"/>
          </a:xfrm>
        </p:spPr>
        <p:txBody>
          <a:bodyPr/>
          <a:lstStyle/>
          <a:p>
            <a:pPr eaLnBrk="1" hangingPunct="1">
              <a:defRPr/>
            </a:pPr>
            <a:r>
              <a:rPr kumimoji="1" lang="en-US" sz="4000" b="1">
                <a:latin typeface="Arial" charset="0"/>
                <a:ea typeface="ＭＳ Ｐゴシック" charset="0"/>
              </a:rPr>
              <a:t>Lê-vi Ký 21 đòi hỏi:</a:t>
            </a:r>
          </a:p>
        </p:txBody>
      </p:sp>
      <p:pic>
        <p:nvPicPr>
          <p:cNvPr id="277506" name="Picture 1028" descr="pius-sm">
            <a:hlinkClick r:id="rId3"/>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819400" y="4784725"/>
            <a:ext cx="3429000" cy="1920875"/>
          </a:xfrm>
        </p:spPr>
      </p:pic>
      <p:sp>
        <p:nvSpPr>
          <p:cNvPr id="482309" name="Text Box 1029"/>
          <p:cNvSpPr txBox="1">
            <a:spLocks noChangeArrowheads="1"/>
          </p:cNvSpPr>
          <p:nvPr/>
        </p:nvSpPr>
        <p:spPr bwMode="auto">
          <a:xfrm>
            <a:off x="8291513" y="76200"/>
            <a:ext cx="692150" cy="457200"/>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sz="2400" b="1" smtClean="0">
                <a:solidFill>
                  <a:schemeClr val="tx1"/>
                </a:solidFill>
                <a:effectLst>
                  <a:outerShdw blurRad="38100" dist="38100" dir="2700000" algn="tl">
                    <a:srgbClr val="000000"/>
                  </a:outerShdw>
                </a:effectLst>
                <a:latin typeface="Arial" charset="0"/>
              </a:rPr>
              <a:t>179</a:t>
            </a:r>
          </a:p>
        </p:txBody>
      </p:sp>
      <p:sp>
        <p:nvSpPr>
          <p:cNvPr id="482310" name="Rectangle 1030"/>
          <p:cNvSpPr>
            <a:spLocks noChangeArrowheads="1"/>
          </p:cNvSpPr>
          <p:nvPr/>
        </p:nvSpPr>
        <p:spPr bwMode="auto">
          <a:xfrm>
            <a:off x="838200" y="1752600"/>
            <a:ext cx="8305800" cy="29718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Tinh sạch theo nghi lễ (1-4)</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Không cạo đầu, râu, hoặc thân thể (5)</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Không được cưới người đã li dị (7)</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Không được cưới người trước kia là kỵ nữ (7, 14)</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Không có dị tật (17-21)</a:t>
            </a:r>
          </a:p>
        </p:txBody>
      </p:sp>
      <p:sp>
        <p:nvSpPr>
          <p:cNvPr id="482312" name="Text Box 1032"/>
          <p:cNvSpPr txBox="1">
            <a:spLocks noChangeArrowheads="1"/>
          </p:cNvSpPr>
          <p:nvPr/>
        </p:nvSpPr>
        <p:spPr bwMode="auto">
          <a:xfrm>
            <a:off x="1589088" y="990600"/>
            <a:ext cx="6205537" cy="6096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defRPr/>
            </a:pPr>
            <a:r>
              <a:rPr kumimoji="1" lang="en-US" sz="4000" b="1" smtClean="0">
                <a:solidFill>
                  <a:schemeClr val="tx2"/>
                </a:solidFill>
                <a:effectLst>
                  <a:outerShdw blurRad="38100" dist="38100" dir="2700000" algn="tl">
                    <a:srgbClr val="000000"/>
                  </a:outerShdw>
                </a:effectLst>
                <a:latin typeface="Times New Roman" charset="0"/>
              </a:rPr>
              <a:t>Thầy tế lễ phải như thế nào?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2310">
                                            <p:txEl>
                                              <p:pRg st="0" end="0"/>
                                            </p:txEl>
                                          </p:spTgt>
                                        </p:tgtEl>
                                        <p:attrNameLst>
                                          <p:attrName>style.visibility</p:attrName>
                                        </p:attrNameLst>
                                      </p:cBhvr>
                                      <p:to>
                                        <p:strVal val="visible"/>
                                      </p:to>
                                    </p:set>
                                    <p:animEffect transition="in" filter="checkerboard(across)">
                                      <p:cBhvr>
                                        <p:cTn id="7" dur="500"/>
                                        <p:tgtEl>
                                          <p:spTgt spid="4823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2310">
                                            <p:txEl>
                                              <p:pRg st="1" end="1"/>
                                            </p:txEl>
                                          </p:spTgt>
                                        </p:tgtEl>
                                        <p:attrNameLst>
                                          <p:attrName>style.visibility</p:attrName>
                                        </p:attrNameLst>
                                      </p:cBhvr>
                                      <p:to>
                                        <p:strVal val="visible"/>
                                      </p:to>
                                    </p:set>
                                    <p:animEffect transition="in" filter="checkerboard(across)">
                                      <p:cBhvr>
                                        <p:cTn id="12" dur="500"/>
                                        <p:tgtEl>
                                          <p:spTgt spid="4823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2310">
                                            <p:txEl>
                                              <p:pRg st="2" end="2"/>
                                            </p:txEl>
                                          </p:spTgt>
                                        </p:tgtEl>
                                        <p:attrNameLst>
                                          <p:attrName>style.visibility</p:attrName>
                                        </p:attrNameLst>
                                      </p:cBhvr>
                                      <p:to>
                                        <p:strVal val="visible"/>
                                      </p:to>
                                    </p:set>
                                    <p:animEffect transition="in" filter="checkerboard(across)">
                                      <p:cBhvr>
                                        <p:cTn id="17" dur="500"/>
                                        <p:tgtEl>
                                          <p:spTgt spid="4823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2310">
                                            <p:txEl>
                                              <p:pRg st="3" end="3"/>
                                            </p:txEl>
                                          </p:spTgt>
                                        </p:tgtEl>
                                        <p:attrNameLst>
                                          <p:attrName>style.visibility</p:attrName>
                                        </p:attrNameLst>
                                      </p:cBhvr>
                                      <p:to>
                                        <p:strVal val="visible"/>
                                      </p:to>
                                    </p:set>
                                    <p:animEffect transition="in" filter="checkerboard(across)">
                                      <p:cBhvr>
                                        <p:cTn id="22" dur="500"/>
                                        <p:tgtEl>
                                          <p:spTgt spid="4823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2310">
                                            <p:txEl>
                                              <p:pRg st="4" end="4"/>
                                            </p:txEl>
                                          </p:spTgt>
                                        </p:tgtEl>
                                        <p:attrNameLst>
                                          <p:attrName>style.visibility</p:attrName>
                                        </p:attrNameLst>
                                      </p:cBhvr>
                                      <p:to>
                                        <p:strVal val="visible"/>
                                      </p:to>
                                    </p:set>
                                    <p:animEffect transition="in" filter="checkerboard(across)">
                                      <p:cBhvr>
                                        <p:cTn id="27" dur="500"/>
                                        <p:tgtEl>
                                          <p:spTgt spid="482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0"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026"/>
          <p:cNvSpPr>
            <a:spLocks noGrp="1" noChangeArrowheads="1"/>
          </p:cNvSpPr>
          <p:nvPr>
            <p:ph type="title"/>
          </p:nvPr>
        </p:nvSpPr>
        <p:spPr>
          <a:xfrm>
            <a:off x="723900" y="-76200"/>
            <a:ext cx="8229600" cy="1143000"/>
          </a:xfrm>
        </p:spPr>
        <p:txBody>
          <a:bodyPr/>
          <a:lstStyle/>
          <a:p>
            <a:pPr eaLnBrk="1" hangingPunct="1">
              <a:defRPr/>
            </a:pPr>
            <a:r>
              <a:rPr kumimoji="1" lang="en-US" sz="4000" b="1">
                <a:latin typeface="Arial" charset="0"/>
                <a:ea typeface="ＭＳ Ｐゴシック" charset="0"/>
              </a:rPr>
              <a:t>Điểm độc đáo</a:t>
            </a:r>
            <a:r>
              <a:rPr kumimoji="1" lang="en-US" sz="4000">
                <a:latin typeface="Arial" charset="0"/>
                <a:ea typeface="ＭＳ Ｐゴシック" charset="0"/>
              </a:rPr>
              <a:t>:</a:t>
            </a:r>
          </a:p>
        </p:txBody>
      </p:sp>
      <p:pic>
        <p:nvPicPr>
          <p:cNvPr id="279554" name="Picture 1028" descr="priest">
            <a:hlinkClick r:id="rId3"/>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02350" y="2846388"/>
            <a:ext cx="2401888" cy="2563812"/>
          </a:xfrm>
        </p:spPr>
      </p:pic>
      <p:sp>
        <p:nvSpPr>
          <p:cNvPr id="483333" name="Text Box 1029"/>
          <p:cNvSpPr txBox="1">
            <a:spLocks noChangeArrowheads="1"/>
          </p:cNvSpPr>
          <p:nvPr/>
        </p:nvSpPr>
        <p:spPr bwMode="auto">
          <a:xfrm>
            <a:off x="8291513" y="76200"/>
            <a:ext cx="692150" cy="457200"/>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sz="2400" b="1" smtClean="0">
                <a:solidFill>
                  <a:schemeClr val="tx1"/>
                </a:solidFill>
                <a:effectLst>
                  <a:outerShdw blurRad="38100" dist="38100" dir="2700000" algn="tl">
                    <a:srgbClr val="000000"/>
                  </a:outerShdw>
                </a:effectLst>
                <a:latin typeface="Arial" charset="0"/>
              </a:rPr>
              <a:t>179</a:t>
            </a:r>
          </a:p>
        </p:txBody>
      </p:sp>
      <p:sp>
        <p:nvSpPr>
          <p:cNvPr id="483334" name="Rectangle 1030"/>
          <p:cNvSpPr>
            <a:spLocks noChangeArrowheads="1"/>
          </p:cNvSpPr>
          <p:nvPr/>
        </p:nvSpPr>
        <p:spPr bwMode="auto">
          <a:xfrm>
            <a:off x="762000" y="2555875"/>
            <a:ext cx="5638800" cy="4530725"/>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Phả hệ được xác định</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Đức Chúa Trời chỉ định</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Người thờ phượng trả lương</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Không có bắt thăm của chi phái</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Tiêu chuẩn cao</a:t>
            </a:r>
          </a:p>
          <a:p>
            <a:pPr marL="342900" indent="-342900" algn="l" eaLnBrk="1" hangingPunct="1">
              <a:spcBef>
                <a:spcPct val="20000"/>
              </a:spcBef>
              <a:buClr>
                <a:schemeClr val="hlink"/>
              </a:buClr>
              <a:buSzPct val="65000"/>
              <a:buFont typeface="Wingdings" charset="0"/>
              <a:buChar char="n"/>
              <a:defRPr/>
            </a:pPr>
            <a:r>
              <a:rPr kumimoji="1" lang="en-US" sz="2800">
                <a:solidFill>
                  <a:schemeClr val="tx1"/>
                </a:solidFill>
                <a:effectLst>
                  <a:outerShdw blurRad="38100" dist="38100" dir="2700000" algn="tl">
                    <a:srgbClr val="000000"/>
                  </a:outerShdw>
                </a:effectLst>
                <a:latin typeface="Times New Roman" charset="0"/>
                <a:cs typeface="Times New Roman" charset="0"/>
              </a:rPr>
              <a:t>Phục vụ 2 tuần mỗi năm</a:t>
            </a:r>
          </a:p>
        </p:txBody>
      </p:sp>
      <p:sp>
        <p:nvSpPr>
          <p:cNvPr id="483336" name="Text Box 1032"/>
          <p:cNvSpPr txBox="1">
            <a:spLocks noChangeArrowheads="1"/>
          </p:cNvSpPr>
          <p:nvPr/>
        </p:nvSpPr>
        <p:spPr bwMode="auto">
          <a:xfrm>
            <a:off x="914400" y="1119188"/>
            <a:ext cx="7848600" cy="109855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kumimoji="1" lang="en-US" sz="3600" smtClean="0">
                <a:solidFill>
                  <a:schemeClr val="tx2"/>
                </a:solidFill>
                <a:effectLst>
                  <a:outerShdw blurRad="38100" dist="38100" dir="2700000" algn="tl">
                    <a:srgbClr val="000000"/>
                  </a:outerShdw>
                </a:effectLst>
                <a:latin typeface="Times New Roman" charset="0"/>
              </a:rPr>
              <a:t>Thầy tế lễ của Israel khác với thầy tế lễ ngoại giáo như thế nào?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83334">
                                            <p:txEl>
                                              <p:pRg st="0" end="0"/>
                                            </p:txEl>
                                          </p:spTgt>
                                        </p:tgtEl>
                                        <p:attrNameLst>
                                          <p:attrName>style.visibility</p:attrName>
                                        </p:attrNameLst>
                                      </p:cBhvr>
                                      <p:to>
                                        <p:strVal val="visible"/>
                                      </p:to>
                                    </p:set>
                                    <p:anim to="" calcmode="lin" valueType="num">
                                      <p:cBhvr>
                                        <p:cTn id="7" dur="1" fill="hold"/>
                                        <p:tgtEl>
                                          <p:spTgt spid="48333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83334">
                                            <p:txEl>
                                              <p:pRg st="1" end="1"/>
                                            </p:txEl>
                                          </p:spTgt>
                                        </p:tgtEl>
                                        <p:attrNameLst>
                                          <p:attrName>style.visibility</p:attrName>
                                        </p:attrNameLst>
                                      </p:cBhvr>
                                      <p:to>
                                        <p:strVal val="visible"/>
                                      </p:to>
                                    </p:set>
                                    <p:anim to="" calcmode="lin" valueType="num">
                                      <p:cBhvr>
                                        <p:cTn id="12" dur="1" fill="hold"/>
                                        <p:tgtEl>
                                          <p:spTgt spid="48333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83334">
                                            <p:txEl>
                                              <p:pRg st="2" end="2"/>
                                            </p:txEl>
                                          </p:spTgt>
                                        </p:tgtEl>
                                        <p:attrNameLst>
                                          <p:attrName>style.visibility</p:attrName>
                                        </p:attrNameLst>
                                      </p:cBhvr>
                                      <p:to>
                                        <p:strVal val="visible"/>
                                      </p:to>
                                    </p:set>
                                    <p:anim to="" calcmode="lin" valueType="num">
                                      <p:cBhvr>
                                        <p:cTn id="17" dur="1" fill="hold"/>
                                        <p:tgtEl>
                                          <p:spTgt spid="483334">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483334">
                                            <p:txEl>
                                              <p:pRg st="3" end="3"/>
                                            </p:txEl>
                                          </p:spTgt>
                                        </p:tgtEl>
                                        <p:attrNameLst>
                                          <p:attrName>style.visibility</p:attrName>
                                        </p:attrNameLst>
                                      </p:cBhvr>
                                      <p:to>
                                        <p:strVal val="visible"/>
                                      </p:to>
                                    </p:set>
                                    <p:anim to="" calcmode="lin" valueType="num">
                                      <p:cBhvr>
                                        <p:cTn id="22" dur="1" fill="hold"/>
                                        <p:tgtEl>
                                          <p:spTgt spid="483334">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483334">
                                            <p:txEl>
                                              <p:pRg st="4" end="4"/>
                                            </p:txEl>
                                          </p:spTgt>
                                        </p:tgtEl>
                                        <p:attrNameLst>
                                          <p:attrName>style.visibility</p:attrName>
                                        </p:attrNameLst>
                                      </p:cBhvr>
                                      <p:to>
                                        <p:strVal val="visible"/>
                                      </p:to>
                                    </p:set>
                                    <p:anim to="" calcmode="lin" valueType="num">
                                      <p:cBhvr>
                                        <p:cTn id="27" dur="1" fill="hold"/>
                                        <p:tgtEl>
                                          <p:spTgt spid="483334">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483334">
                                            <p:txEl>
                                              <p:pRg st="5" end="5"/>
                                            </p:txEl>
                                          </p:spTgt>
                                        </p:tgtEl>
                                        <p:attrNameLst>
                                          <p:attrName>style.visibility</p:attrName>
                                        </p:attrNameLst>
                                      </p:cBhvr>
                                      <p:to>
                                        <p:strVal val="visible"/>
                                      </p:to>
                                    </p:set>
                                    <p:anim to="" calcmode="lin" valueType="num">
                                      <p:cBhvr>
                                        <p:cTn id="32" dur="1" fill="hold"/>
                                        <p:tgtEl>
                                          <p:spTgt spid="48333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52400"/>
            <a:ext cx="8229600" cy="1143000"/>
          </a:xfrm>
        </p:spPr>
        <p:txBody>
          <a:bodyPr/>
          <a:lstStyle/>
          <a:p>
            <a:pPr eaLnBrk="1" hangingPunct="1">
              <a:defRPr/>
            </a:pPr>
            <a:r>
              <a:rPr kumimoji="1" lang="en-US">
                <a:latin typeface="Arial" charset="0"/>
                <a:ea typeface="ＭＳ Ｐゴシック" charset="0"/>
              </a:rPr>
              <a:t>Các ngày lễ trong Lê 23</a:t>
            </a:r>
          </a:p>
        </p:txBody>
      </p:sp>
      <p:pic>
        <p:nvPicPr>
          <p:cNvPr id="281602"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747713"/>
            <a:ext cx="7010400" cy="5849937"/>
          </a:xfrm>
          <a:noFill/>
          <a:extLst>
            <a:ext uri="{909E8E84-426E-40dd-AFC4-6F175D3DCCD1}">
              <a14:hiddenFill xmlns:a14="http://schemas.microsoft.com/office/drawing/2010/main">
                <a:solidFill>
                  <a:srgbClr val="FFFFFF"/>
                </a:solidFill>
              </a14:hiddenFill>
            </a:ext>
          </a:extLst>
        </p:spPr>
      </p:pic>
      <p:sp>
        <p:nvSpPr>
          <p:cNvPr id="51204" name="Oval 4"/>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5" name="Oval 5"/>
          <p:cNvSpPr>
            <a:spLocks noChangeArrowheads="1"/>
          </p:cNvSpPr>
          <p:nvPr/>
        </p:nvSpPr>
        <p:spPr bwMode="auto">
          <a:xfrm>
            <a:off x="3276600" y="762000"/>
            <a:ext cx="24384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6" name="Oval 6"/>
          <p:cNvSpPr>
            <a:spLocks noChangeArrowheads="1"/>
          </p:cNvSpPr>
          <p:nvPr/>
        </p:nvSpPr>
        <p:spPr bwMode="auto">
          <a:xfrm>
            <a:off x="4114800" y="1066800"/>
            <a:ext cx="17526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1207" name="Picture 7" descr="Leap Year Month"/>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883525" y="4419600"/>
            <a:ext cx="1412875" cy="2114550"/>
          </a:xfrm>
          <a:noFill/>
          <a:extLst>
            <a:ext uri="{909E8E84-426E-40dd-AFC4-6F175D3DCCD1}">
              <a14:hiddenFill xmlns:a14="http://schemas.microsoft.com/office/drawing/2010/main">
                <a:solidFill>
                  <a:srgbClr val="FFFFFF"/>
                </a:solidFill>
              </a14:hiddenFill>
            </a:ext>
          </a:extLst>
        </p:spPr>
      </p:pic>
      <p:sp>
        <p:nvSpPr>
          <p:cNvPr id="51208" name="Text Box 8"/>
          <p:cNvSpPr txBox="1">
            <a:spLocks noChangeArrowheads="1"/>
          </p:cNvSpPr>
          <p:nvPr/>
        </p:nvSpPr>
        <p:spPr bwMode="auto">
          <a:xfrm>
            <a:off x="131763" y="6110288"/>
            <a:ext cx="1162050" cy="3667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1800">
                <a:solidFill>
                  <a:schemeClr val="tx1"/>
                </a:solidFill>
                <a:latin typeface="Tahoma" charset="0"/>
              </a:rPr>
              <a:t>Key Feast</a:t>
            </a:r>
          </a:p>
        </p:txBody>
      </p:sp>
      <p:sp>
        <p:nvSpPr>
          <p:cNvPr id="51209" name="Text Box 9"/>
          <p:cNvSpPr txBox="1">
            <a:spLocks noChangeArrowheads="1"/>
          </p:cNvSpPr>
          <p:nvPr/>
        </p:nvSpPr>
        <p:spPr bwMode="auto">
          <a:xfrm>
            <a:off x="-76200" y="5715000"/>
            <a:ext cx="1595438"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0000FF"/>
                </a:solidFill>
                <a:latin typeface="Times New Roman" charset="0"/>
              </a:rPr>
              <a:t>Cứu chuộc</a:t>
            </a:r>
          </a:p>
        </p:txBody>
      </p:sp>
      <p:sp>
        <p:nvSpPr>
          <p:cNvPr id="51210" name="Text Box 10"/>
          <p:cNvSpPr txBox="1">
            <a:spLocks noChangeArrowheads="1"/>
          </p:cNvSpPr>
          <p:nvPr/>
        </p:nvSpPr>
        <p:spPr bwMode="auto">
          <a:xfrm>
            <a:off x="0" y="5181600"/>
            <a:ext cx="1208088"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0000FF"/>
                </a:solidFill>
                <a:latin typeface="Times New Roman" charset="0"/>
              </a:rPr>
              <a:t>Phân rẽ</a:t>
            </a:r>
          </a:p>
        </p:txBody>
      </p:sp>
      <p:sp>
        <p:nvSpPr>
          <p:cNvPr id="51211" name="Text Box 11"/>
          <p:cNvSpPr txBox="1">
            <a:spLocks noChangeArrowheads="1"/>
          </p:cNvSpPr>
          <p:nvPr/>
        </p:nvSpPr>
        <p:spPr bwMode="auto">
          <a:xfrm>
            <a:off x="0" y="4648200"/>
            <a:ext cx="151447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0000FF"/>
                </a:solidFill>
                <a:latin typeface="Times New Roman" charset="0"/>
              </a:rPr>
              <a:t>Phục Sinh</a:t>
            </a:r>
          </a:p>
        </p:txBody>
      </p:sp>
      <p:sp>
        <p:nvSpPr>
          <p:cNvPr id="51212" name="Text Box 12"/>
          <p:cNvSpPr txBox="1">
            <a:spLocks noChangeArrowheads="1"/>
          </p:cNvSpPr>
          <p:nvPr/>
        </p:nvSpPr>
        <p:spPr bwMode="auto">
          <a:xfrm>
            <a:off x="1981200" y="762000"/>
            <a:ext cx="11239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0000FF"/>
                </a:solidFill>
                <a:latin typeface="Times New Roman" charset="0"/>
              </a:rPr>
              <a:t>Cất lên</a:t>
            </a:r>
          </a:p>
        </p:txBody>
      </p:sp>
      <p:sp>
        <p:nvSpPr>
          <p:cNvPr id="51213" name="Text Box 13"/>
          <p:cNvSpPr txBox="1">
            <a:spLocks noChangeArrowheads="1"/>
          </p:cNvSpPr>
          <p:nvPr/>
        </p:nvSpPr>
        <p:spPr bwMode="auto">
          <a:xfrm>
            <a:off x="0" y="3962400"/>
            <a:ext cx="17526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0000FF"/>
                </a:solidFill>
                <a:latin typeface="Times New Roman" charset="0"/>
              </a:rPr>
              <a:t>Thánh Linh</a:t>
            </a:r>
          </a:p>
        </p:txBody>
      </p:sp>
      <p:sp>
        <p:nvSpPr>
          <p:cNvPr id="51214" name="Text Box 14"/>
          <p:cNvSpPr txBox="1">
            <a:spLocks noChangeArrowheads="1"/>
          </p:cNvSpPr>
          <p:nvPr/>
        </p:nvSpPr>
        <p:spPr bwMode="auto">
          <a:xfrm>
            <a:off x="5410200" y="685800"/>
            <a:ext cx="11430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0000FF"/>
                </a:solidFill>
                <a:latin typeface="Times New Roman" charset="0"/>
              </a:rPr>
              <a:t>Ăn năn</a:t>
            </a:r>
          </a:p>
        </p:txBody>
      </p:sp>
      <p:sp>
        <p:nvSpPr>
          <p:cNvPr id="51215" name="Text Box 15"/>
          <p:cNvSpPr txBox="1">
            <a:spLocks noChangeArrowheads="1"/>
          </p:cNvSpPr>
          <p:nvPr/>
        </p:nvSpPr>
        <p:spPr bwMode="auto">
          <a:xfrm>
            <a:off x="5029200" y="1600200"/>
            <a:ext cx="178117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0000FF"/>
                </a:solidFill>
                <a:latin typeface="Times New Roman" charset="0"/>
              </a:rPr>
              <a:t>Vương quốc</a:t>
            </a:r>
          </a:p>
        </p:txBody>
      </p:sp>
      <p:sp>
        <p:nvSpPr>
          <p:cNvPr id="51216" name="Text Box 16"/>
          <p:cNvSpPr txBox="1">
            <a:spLocks noChangeArrowheads="1"/>
          </p:cNvSpPr>
          <p:nvPr/>
        </p:nvSpPr>
        <p:spPr bwMode="auto">
          <a:xfrm>
            <a:off x="5600700" y="1279525"/>
            <a:ext cx="27813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000" b="1">
                <a:solidFill>
                  <a:srgbClr val="336600"/>
                </a:solidFill>
                <a:latin typeface="Arial" charset="0"/>
              </a:rPr>
              <a:t>(Tabernacles/Booths)</a:t>
            </a:r>
          </a:p>
        </p:txBody>
      </p:sp>
      <p:sp>
        <p:nvSpPr>
          <p:cNvPr id="51217" name="Oval 17"/>
          <p:cNvSpPr>
            <a:spLocks noChangeArrowheads="1"/>
          </p:cNvSpPr>
          <p:nvPr/>
        </p:nvSpPr>
        <p:spPr bwMode="auto">
          <a:xfrm>
            <a:off x="4038600" y="1389063"/>
            <a:ext cx="1752600" cy="2111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8" name="Text Box 18"/>
          <p:cNvSpPr txBox="1">
            <a:spLocks noChangeArrowheads="1"/>
          </p:cNvSpPr>
          <p:nvPr/>
        </p:nvSpPr>
        <p:spPr bwMode="auto">
          <a:xfrm>
            <a:off x="1828800" y="5105400"/>
            <a:ext cx="25701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000" b="1">
                <a:solidFill>
                  <a:srgbClr val="336600"/>
                </a:solidFill>
                <a:latin typeface="Arial" charset="0"/>
              </a:rPr>
              <a:t>(Unleavened Bread)</a:t>
            </a:r>
          </a:p>
        </p:txBody>
      </p:sp>
      <p:sp>
        <p:nvSpPr>
          <p:cNvPr id="51219" name="Oval 19"/>
          <p:cNvSpPr>
            <a:spLocks noChangeArrowheads="1"/>
          </p:cNvSpPr>
          <p:nvPr/>
        </p:nvSpPr>
        <p:spPr bwMode="auto">
          <a:xfrm>
            <a:off x="1828800" y="5410200"/>
            <a:ext cx="14478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20" name="Text Box 20"/>
          <p:cNvSpPr txBox="1">
            <a:spLocks noChangeArrowheads="1"/>
          </p:cNvSpPr>
          <p:nvPr/>
        </p:nvSpPr>
        <p:spPr bwMode="auto">
          <a:xfrm>
            <a:off x="2133600" y="4724400"/>
            <a:ext cx="15382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000" b="1">
                <a:solidFill>
                  <a:srgbClr val="336600"/>
                </a:solidFill>
                <a:latin typeface="Arial" charset="0"/>
              </a:rPr>
              <a:t>(Firstfruits)</a:t>
            </a:r>
          </a:p>
        </p:txBody>
      </p:sp>
      <p:sp>
        <p:nvSpPr>
          <p:cNvPr id="51221" name="Text Box 21"/>
          <p:cNvSpPr txBox="1">
            <a:spLocks noChangeArrowheads="1"/>
          </p:cNvSpPr>
          <p:nvPr/>
        </p:nvSpPr>
        <p:spPr bwMode="auto">
          <a:xfrm>
            <a:off x="1143000" y="3962400"/>
            <a:ext cx="15668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000" b="1">
                <a:solidFill>
                  <a:srgbClr val="336600"/>
                </a:solidFill>
                <a:latin typeface="Arial" charset="0"/>
              </a:rPr>
              <a:t>(Pentecost)</a:t>
            </a:r>
          </a:p>
        </p:txBody>
      </p:sp>
      <p:sp>
        <p:nvSpPr>
          <p:cNvPr id="51222" name="Oval 22"/>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1622" name="Text Box 23"/>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2"/>
                </a:solidFill>
                <a:latin typeface="Arial" charset="0"/>
              </a:rPr>
              <a:t>134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1208"/>
                                        </p:tgtEl>
                                        <p:attrNameLst>
                                          <p:attrName>style.visibility</p:attrName>
                                        </p:attrNameLst>
                                      </p:cBhvr>
                                      <p:to>
                                        <p:strVal val="visible"/>
                                      </p:to>
                                    </p:set>
                                    <p:animEffect transition="in" filter="wedge">
                                      <p:cBhvr>
                                        <p:cTn id="7" dur="2000"/>
                                        <p:tgtEl>
                                          <p:spTgt spid="5120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1204"/>
                                        </p:tgtEl>
                                        <p:attrNameLst>
                                          <p:attrName>style.visibility</p:attrName>
                                        </p:attrNameLst>
                                      </p:cBhvr>
                                      <p:to>
                                        <p:strVal val="visible"/>
                                      </p:to>
                                    </p:set>
                                    <p:animEffect transition="in" filter="wedge">
                                      <p:cBhvr>
                                        <p:cTn id="10" dur="2000"/>
                                        <p:tgtEl>
                                          <p:spTgt spid="512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51219"/>
                                        </p:tgtEl>
                                        <p:attrNameLst>
                                          <p:attrName>style.visibility</p:attrName>
                                        </p:attrNameLst>
                                      </p:cBhvr>
                                      <p:to>
                                        <p:strVal val="visible"/>
                                      </p:to>
                                    </p:set>
                                    <p:animEffect transition="in" filter="wedge">
                                      <p:cBhvr>
                                        <p:cTn id="15" dur="2000"/>
                                        <p:tgtEl>
                                          <p:spTgt spid="512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1218"/>
                                        </p:tgtEl>
                                        <p:attrNameLst>
                                          <p:attrName>style.visibility</p:attrName>
                                        </p:attrNameLst>
                                      </p:cBhvr>
                                      <p:to>
                                        <p:strVal val="visible"/>
                                      </p:to>
                                    </p:set>
                                    <p:animEffect transition="in" filter="dissolve">
                                      <p:cBhvr>
                                        <p:cTn id="20" dur="500"/>
                                        <p:tgtEl>
                                          <p:spTgt spid="512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1220"/>
                                        </p:tgtEl>
                                        <p:attrNameLst>
                                          <p:attrName>style.visibility</p:attrName>
                                        </p:attrNameLst>
                                      </p:cBhvr>
                                      <p:to>
                                        <p:strVal val="visible"/>
                                      </p:to>
                                    </p:set>
                                    <p:animEffect transition="in" filter="dissolve">
                                      <p:cBhvr>
                                        <p:cTn id="25" dur="500"/>
                                        <p:tgtEl>
                                          <p:spTgt spid="5122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221"/>
                                        </p:tgtEl>
                                        <p:attrNameLst>
                                          <p:attrName>style.visibility</p:attrName>
                                        </p:attrNameLst>
                                      </p:cBhvr>
                                      <p:to>
                                        <p:strVal val="visible"/>
                                      </p:to>
                                    </p:set>
                                    <p:animEffect transition="in" filter="dissolve">
                                      <p:cBhvr>
                                        <p:cTn id="30" dur="500"/>
                                        <p:tgtEl>
                                          <p:spTgt spid="512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51222"/>
                                        </p:tgtEl>
                                        <p:attrNameLst>
                                          <p:attrName>style.visibility</p:attrName>
                                        </p:attrNameLst>
                                      </p:cBhvr>
                                      <p:to>
                                        <p:strVal val="visible"/>
                                      </p:to>
                                    </p:set>
                                    <p:animEffect transition="in" filter="wedge">
                                      <p:cBhvr>
                                        <p:cTn id="35" dur="2000"/>
                                        <p:tgtEl>
                                          <p:spTgt spid="5122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51205"/>
                                        </p:tgtEl>
                                        <p:attrNameLst>
                                          <p:attrName>style.visibility</p:attrName>
                                        </p:attrNameLst>
                                      </p:cBhvr>
                                      <p:to>
                                        <p:strVal val="visible"/>
                                      </p:to>
                                    </p:set>
                                    <p:animEffect transition="in" filter="wedge">
                                      <p:cBhvr>
                                        <p:cTn id="40" dur="2000"/>
                                        <p:tgtEl>
                                          <p:spTgt spid="5120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51206"/>
                                        </p:tgtEl>
                                        <p:attrNameLst>
                                          <p:attrName>style.visibility</p:attrName>
                                        </p:attrNameLst>
                                      </p:cBhvr>
                                      <p:to>
                                        <p:strVal val="visible"/>
                                      </p:to>
                                    </p:set>
                                    <p:animEffect transition="in" filter="wedge">
                                      <p:cBhvr>
                                        <p:cTn id="45" dur="2000"/>
                                        <p:tgtEl>
                                          <p:spTgt spid="5120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51217"/>
                                        </p:tgtEl>
                                        <p:attrNameLst>
                                          <p:attrName>style.visibility</p:attrName>
                                        </p:attrNameLst>
                                      </p:cBhvr>
                                      <p:to>
                                        <p:strVal val="visible"/>
                                      </p:to>
                                    </p:set>
                                    <p:animEffect transition="in" filter="wedge">
                                      <p:cBhvr>
                                        <p:cTn id="50" dur="2000"/>
                                        <p:tgtEl>
                                          <p:spTgt spid="512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1216"/>
                                        </p:tgtEl>
                                        <p:attrNameLst>
                                          <p:attrName>style.visibility</p:attrName>
                                        </p:attrNameLst>
                                      </p:cBhvr>
                                      <p:to>
                                        <p:strVal val="visible"/>
                                      </p:to>
                                    </p:set>
                                    <p:animEffect transition="in" filter="dissolve">
                                      <p:cBhvr>
                                        <p:cTn id="55" dur="500"/>
                                        <p:tgtEl>
                                          <p:spTgt spid="5121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51209"/>
                                        </p:tgtEl>
                                        <p:attrNameLst>
                                          <p:attrName>style.visibility</p:attrName>
                                        </p:attrNameLst>
                                      </p:cBhvr>
                                      <p:to>
                                        <p:strVal val="visible"/>
                                      </p:to>
                                    </p:set>
                                    <p:animEffect transition="in" filter="fade">
                                      <p:cBhvr>
                                        <p:cTn id="60" dur="2000"/>
                                        <p:tgtEl>
                                          <p:spTgt spid="51209"/>
                                        </p:tgtEl>
                                      </p:cBhvr>
                                    </p:animEffect>
                                    <p:anim calcmode="lin" valueType="num">
                                      <p:cBhvr>
                                        <p:cTn id="61" dur="2000" fill="hold"/>
                                        <p:tgtEl>
                                          <p:spTgt spid="51209"/>
                                        </p:tgtEl>
                                        <p:attrNameLst>
                                          <p:attrName>style.rotation</p:attrName>
                                        </p:attrNameLst>
                                      </p:cBhvr>
                                      <p:tavLst>
                                        <p:tav tm="0">
                                          <p:val>
                                            <p:fltVal val="720"/>
                                          </p:val>
                                        </p:tav>
                                        <p:tav tm="100000">
                                          <p:val>
                                            <p:fltVal val="0"/>
                                          </p:val>
                                        </p:tav>
                                      </p:tavLst>
                                    </p:anim>
                                    <p:anim calcmode="lin" valueType="num">
                                      <p:cBhvr>
                                        <p:cTn id="62" dur="2000" fill="hold"/>
                                        <p:tgtEl>
                                          <p:spTgt spid="51209"/>
                                        </p:tgtEl>
                                        <p:attrNameLst>
                                          <p:attrName>ppt_h</p:attrName>
                                        </p:attrNameLst>
                                      </p:cBhvr>
                                      <p:tavLst>
                                        <p:tav tm="0">
                                          <p:val>
                                            <p:fltVal val="0"/>
                                          </p:val>
                                        </p:tav>
                                        <p:tav tm="100000">
                                          <p:val>
                                            <p:strVal val="#ppt_h"/>
                                          </p:val>
                                        </p:tav>
                                      </p:tavLst>
                                    </p:anim>
                                    <p:anim calcmode="lin" valueType="num">
                                      <p:cBhvr>
                                        <p:cTn id="63" dur="2000" fill="hold"/>
                                        <p:tgtEl>
                                          <p:spTgt spid="51209"/>
                                        </p:tgtEl>
                                        <p:attrNameLst>
                                          <p:attrName>ppt_w</p:attrName>
                                        </p:attrNameLst>
                                      </p:cBhvr>
                                      <p:tavLst>
                                        <p:tav tm="0">
                                          <p:val>
                                            <p:fltVal val="0"/>
                                          </p:val>
                                        </p:tav>
                                        <p:tav tm="100000">
                                          <p:val>
                                            <p:strVal val="#ppt_w"/>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35" presetClass="entr" presetSubtype="0" fill="hold" grpId="0" nodeType="clickEffect">
                                  <p:stCondLst>
                                    <p:cond delay="0"/>
                                  </p:stCondLst>
                                  <p:childTnLst>
                                    <p:set>
                                      <p:cBhvr>
                                        <p:cTn id="67" dur="1" fill="hold">
                                          <p:stCondLst>
                                            <p:cond delay="0"/>
                                          </p:stCondLst>
                                        </p:cTn>
                                        <p:tgtEl>
                                          <p:spTgt spid="51210"/>
                                        </p:tgtEl>
                                        <p:attrNameLst>
                                          <p:attrName>style.visibility</p:attrName>
                                        </p:attrNameLst>
                                      </p:cBhvr>
                                      <p:to>
                                        <p:strVal val="visible"/>
                                      </p:to>
                                    </p:set>
                                    <p:animEffect transition="in" filter="fade">
                                      <p:cBhvr>
                                        <p:cTn id="68" dur="2000"/>
                                        <p:tgtEl>
                                          <p:spTgt spid="51210"/>
                                        </p:tgtEl>
                                      </p:cBhvr>
                                    </p:animEffect>
                                    <p:anim calcmode="lin" valueType="num">
                                      <p:cBhvr>
                                        <p:cTn id="69" dur="2000" fill="hold"/>
                                        <p:tgtEl>
                                          <p:spTgt spid="51210"/>
                                        </p:tgtEl>
                                        <p:attrNameLst>
                                          <p:attrName>style.rotation</p:attrName>
                                        </p:attrNameLst>
                                      </p:cBhvr>
                                      <p:tavLst>
                                        <p:tav tm="0">
                                          <p:val>
                                            <p:fltVal val="720"/>
                                          </p:val>
                                        </p:tav>
                                        <p:tav tm="100000">
                                          <p:val>
                                            <p:fltVal val="0"/>
                                          </p:val>
                                        </p:tav>
                                      </p:tavLst>
                                    </p:anim>
                                    <p:anim calcmode="lin" valueType="num">
                                      <p:cBhvr>
                                        <p:cTn id="70" dur="2000" fill="hold"/>
                                        <p:tgtEl>
                                          <p:spTgt spid="51210"/>
                                        </p:tgtEl>
                                        <p:attrNameLst>
                                          <p:attrName>ppt_h</p:attrName>
                                        </p:attrNameLst>
                                      </p:cBhvr>
                                      <p:tavLst>
                                        <p:tav tm="0">
                                          <p:val>
                                            <p:fltVal val="0"/>
                                          </p:val>
                                        </p:tav>
                                        <p:tav tm="100000">
                                          <p:val>
                                            <p:strVal val="#ppt_h"/>
                                          </p:val>
                                        </p:tav>
                                      </p:tavLst>
                                    </p:anim>
                                    <p:anim calcmode="lin" valueType="num">
                                      <p:cBhvr>
                                        <p:cTn id="71" dur="2000" fill="hold"/>
                                        <p:tgtEl>
                                          <p:spTgt spid="51210"/>
                                        </p:tgtEl>
                                        <p:attrNameLst>
                                          <p:attrName>ppt_w</p:attrName>
                                        </p:attrNameLst>
                                      </p:cBhvr>
                                      <p:tavLst>
                                        <p:tav tm="0">
                                          <p:val>
                                            <p:fltVal val="0"/>
                                          </p:val>
                                        </p:tav>
                                        <p:tav tm="100000">
                                          <p:val>
                                            <p:strVal val="#ppt_w"/>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35" presetClass="entr" presetSubtype="0" fill="hold" grpId="0" nodeType="clickEffect">
                                  <p:stCondLst>
                                    <p:cond delay="0"/>
                                  </p:stCondLst>
                                  <p:childTnLst>
                                    <p:set>
                                      <p:cBhvr>
                                        <p:cTn id="75" dur="1" fill="hold">
                                          <p:stCondLst>
                                            <p:cond delay="0"/>
                                          </p:stCondLst>
                                        </p:cTn>
                                        <p:tgtEl>
                                          <p:spTgt spid="51211"/>
                                        </p:tgtEl>
                                        <p:attrNameLst>
                                          <p:attrName>style.visibility</p:attrName>
                                        </p:attrNameLst>
                                      </p:cBhvr>
                                      <p:to>
                                        <p:strVal val="visible"/>
                                      </p:to>
                                    </p:set>
                                    <p:animEffect transition="in" filter="fade">
                                      <p:cBhvr>
                                        <p:cTn id="76" dur="2000"/>
                                        <p:tgtEl>
                                          <p:spTgt spid="51211"/>
                                        </p:tgtEl>
                                      </p:cBhvr>
                                    </p:animEffect>
                                    <p:anim calcmode="lin" valueType="num">
                                      <p:cBhvr>
                                        <p:cTn id="77" dur="2000" fill="hold"/>
                                        <p:tgtEl>
                                          <p:spTgt spid="51211"/>
                                        </p:tgtEl>
                                        <p:attrNameLst>
                                          <p:attrName>style.rotation</p:attrName>
                                        </p:attrNameLst>
                                      </p:cBhvr>
                                      <p:tavLst>
                                        <p:tav tm="0">
                                          <p:val>
                                            <p:fltVal val="720"/>
                                          </p:val>
                                        </p:tav>
                                        <p:tav tm="100000">
                                          <p:val>
                                            <p:fltVal val="0"/>
                                          </p:val>
                                        </p:tav>
                                      </p:tavLst>
                                    </p:anim>
                                    <p:anim calcmode="lin" valueType="num">
                                      <p:cBhvr>
                                        <p:cTn id="78" dur="2000" fill="hold"/>
                                        <p:tgtEl>
                                          <p:spTgt spid="51211"/>
                                        </p:tgtEl>
                                        <p:attrNameLst>
                                          <p:attrName>ppt_h</p:attrName>
                                        </p:attrNameLst>
                                      </p:cBhvr>
                                      <p:tavLst>
                                        <p:tav tm="0">
                                          <p:val>
                                            <p:fltVal val="0"/>
                                          </p:val>
                                        </p:tav>
                                        <p:tav tm="100000">
                                          <p:val>
                                            <p:strVal val="#ppt_h"/>
                                          </p:val>
                                        </p:tav>
                                      </p:tavLst>
                                    </p:anim>
                                    <p:anim calcmode="lin" valueType="num">
                                      <p:cBhvr>
                                        <p:cTn id="79" dur="2000" fill="hold"/>
                                        <p:tgtEl>
                                          <p:spTgt spid="51211"/>
                                        </p:tgtEl>
                                        <p:attrNameLst>
                                          <p:attrName>ppt_w</p:attrName>
                                        </p:attrNameLst>
                                      </p:cBhvr>
                                      <p:tavLst>
                                        <p:tav tm="0">
                                          <p:val>
                                            <p:fltVal val="0"/>
                                          </p:val>
                                        </p:tav>
                                        <p:tav tm="100000">
                                          <p:val>
                                            <p:strVal val="#ppt_w"/>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35" presetClass="entr" presetSubtype="0" fill="hold" grpId="0" nodeType="clickEffect">
                                  <p:stCondLst>
                                    <p:cond delay="0"/>
                                  </p:stCondLst>
                                  <p:childTnLst>
                                    <p:set>
                                      <p:cBhvr>
                                        <p:cTn id="83" dur="1" fill="hold">
                                          <p:stCondLst>
                                            <p:cond delay="0"/>
                                          </p:stCondLst>
                                        </p:cTn>
                                        <p:tgtEl>
                                          <p:spTgt spid="51213"/>
                                        </p:tgtEl>
                                        <p:attrNameLst>
                                          <p:attrName>style.visibility</p:attrName>
                                        </p:attrNameLst>
                                      </p:cBhvr>
                                      <p:to>
                                        <p:strVal val="visible"/>
                                      </p:to>
                                    </p:set>
                                    <p:animEffect transition="in" filter="fade">
                                      <p:cBhvr>
                                        <p:cTn id="84" dur="2000"/>
                                        <p:tgtEl>
                                          <p:spTgt spid="51213"/>
                                        </p:tgtEl>
                                      </p:cBhvr>
                                    </p:animEffect>
                                    <p:anim calcmode="lin" valueType="num">
                                      <p:cBhvr>
                                        <p:cTn id="85" dur="2000" fill="hold"/>
                                        <p:tgtEl>
                                          <p:spTgt spid="51213"/>
                                        </p:tgtEl>
                                        <p:attrNameLst>
                                          <p:attrName>style.rotation</p:attrName>
                                        </p:attrNameLst>
                                      </p:cBhvr>
                                      <p:tavLst>
                                        <p:tav tm="0">
                                          <p:val>
                                            <p:fltVal val="720"/>
                                          </p:val>
                                        </p:tav>
                                        <p:tav tm="100000">
                                          <p:val>
                                            <p:fltVal val="0"/>
                                          </p:val>
                                        </p:tav>
                                      </p:tavLst>
                                    </p:anim>
                                    <p:anim calcmode="lin" valueType="num">
                                      <p:cBhvr>
                                        <p:cTn id="86" dur="2000" fill="hold"/>
                                        <p:tgtEl>
                                          <p:spTgt spid="51213"/>
                                        </p:tgtEl>
                                        <p:attrNameLst>
                                          <p:attrName>ppt_h</p:attrName>
                                        </p:attrNameLst>
                                      </p:cBhvr>
                                      <p:tavLst>
                                        <p:tav tm="0">
                                          <p:val>
                                            <p:fltVal val="0"/>
                                          </p:val>
                                        </p:tav>
                                        <p:tav tm="100000">
                                          <p:val>
                                            <p:strVal val="#ppt_h"/>
                                          </p:val>
                                        </p:tav>
                                      </p:tavLst>
                                    </p:anim>
                                    <p:anim calcmode="lin" valueType="num">
                                      <p:cBhvr>
                                        <p:cTn id="87" dur="2000" fill="hold"/>
                                        <p:tgtEl>
                                          <p:spTgt spid="51213"/>
                                        </p:tgtEl>
                                        <p:attrNameLst>
                                          <p:attrName>ppt_w</p:attrName>
                                        </p:attrNameLst>
                                      </p:cBhvr>
                                      <p:tavLst>
                                        <p:tav tm="0">
                                          <p:val>
                                            <p:fltVal val="0"/>
                                          </p:val>
                                        </p:tav>
                                        <p:tav tm="100000">
                                          <p:val>
                                            <p:strVal val="#ppt_w"/>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35" presetClass="entr" presetSubtype="0" fill="hold" grpId="0" nodeType="clickEffect">
                                  <p:stCondLst>
                                    <p:cond delay="0"/>
                                  </p:stCondLst>
                                  <p:childTnLst>
                                    <p:set>
                                      <p:cBhvr>
                                        <p:cTn id="91" dur="1" fill="hold">
                                          <p:stCondLst>
                                            <p:cond delay="0"/>
                                          </p:stCondLst>
                                        </p:cTn>
                                        <p:tgtEl>
                                          <p:spTgt spid="51212"/>
                                        </p:tgtEl>
                                        <p:attrNameLst>
                                          <p:attrName>style.visibility</p:attrName>
                                        </p:attrNameLst>
                                      </p:cBhvr>
                                      <p:to>
                                        <p:strVal val="visible"/>
                                      </p:to>
                                    </p:set>
                                    <p:animEffect transition="in" filter="fade">
                                      <p:cBhvr>
                                        <p:cTn id="92" dur="2000"/>
                                        <p:tgtEl>
                                          <p:spTgt spid="51212"/>
                                        </p:tgtEl>
                                      </p:cBhvr>
                                    </p:animEffect>
                                    <p:anim calcmode="lin" valueType="num">
                                      <p:cBhvr>
                                        <p:cTn id="93" dur="2000" fill="hold"/>
                                        <p:tgtEl>
                                          <p:spTgt spid="51212"/>
                                        </p:tgtEl>
                                        <p:attrNameLst>
                                          <p:attrName>style.rotation</p:attrName>
                                        </p:attrNameLst>
                                      </p:cBhvr>
                                      <p:tavLst>
                                        <p:tav tm="0">
                                          <p:val>
                                            <p:fltVal val="720"/>
                                          </p:val>
                                        </p:tav>
                                        <p:tav tm="100000">
                                          <p:val>
                                            <p:fltVal val="0"/>
                                          </p:val>
                                        </p:tav>
                                      </p:tavLst>
                                    </p:anim>
                                    <p:anim calcmode="lin" valueType="num">
                                      <p:cBhvr>
                                        <p:cTn id="94" dur="2000" fill="hold"/>
                                        <p:tgtEl>
                                          <p:spTgt spid="51212"/>
                                        </p:tgtEl>
                                        <p:attrNameLst>
                                          <p:attrName>ppt_h</p:attrName>
                                        </p:attrNameLst>
                                      </p:cBhvr>
                                      <p:tavLst>
                                        <p:tav tm="0">
                                          <p:val>
                                            <p:fltVal val="0"/>
                                          </p:val>
                                        </p:tav>
                                        <p:tav tm="100000">
                                          <p:val>
                                            <p:strVal val="#ppt_h"/>
                                          </p:val>
                                        </p:tav>
                                      </p:tavLst>
                                    </p:anim>
                                    <p:anim calcmode="lin" valueType="num">
                                      <p:cBhvr>
                                        <p:cTn id="95" dur="2000" fill="hold"/>
                                        <p:tgtEl>
                                          <p:spTgt spid="51212"/>
                                        </p:tgtEl>
                                        <p:attrNameLst>
                                          <p:attrName>ppt_w</p:attrName>
                                        </p:attrNameLst>
                                      </p:cBhvr>
                                      <p:tavLst>
                                        <p:tav tm="0">
                                          <p:val>
                                            <p:fltVal val="0"/>
                                          </p:val>
                                        </p:tav>
                                        <p:tav tm="100000">
                                          <p:val>
                                            <p:strVal val="#ppt_w"/>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35" presetClass="entr" presetSubtype="0" fill="hold" grpId="0" nodeType="clickEffect">
                                  <p:stCondLst>
                                    <p:cond delay="0"/>
                                  </p:stCondLst>
                                  <p:childTnLst>
                                    <p:set>
                                      <p:cBhvr>
                                        <p:cTn id="99" dur="1" fill="hold">
                                          <p:stCondLst>
                                            <p:cond delay="0"/>
                                          </p:stCondLst>
                                        </p:cTn>
                                        <p:tgtEl>
                                          <p:spTgt spid="51214"/>
                                        </p:tgtEl>
                                        <p:attrNameLst>
                                          <p:attrName>style.visibility</p:attrName>
                                        </p:attrNameLst>
                                      </p:cBhvr>
                                      <p:to>
                                        <p:strVal val="visible"/>
                                      </p:to>
                                    </p:set>
                                    <p:animEffect transition="in" filter="fade">
                                      <p:cBhvr>
                                        <p:cTn id="100" dur="2000"/>
                                        <p:tgtEl>
                                          <p:spTgt spid="51214"/>
                                        </p:tgtEl>
                                      </p:cBhvr>
                                    </p:animEffect>
                                    <p:anim calcmode="lin" valueType="num">
                                      <p:cBhvr>
                                        <p:cTn id="101" dur="2000" fill="hold"/>
                                        <p:tgtEl>
                                          <p:spTgt spid="51214"/>
                                        </p:tgtEl>
                                        <p:attrNameLst>
                                          <p:attrName>style.rotation</p:attrName>
                                        </p:attrNameLst>
                                      </p:cBhvr>
                                      <p:tavLst>
                                        <p:tav tm="0">
                                          <p:val>
                                            <p:fltVal val="720"/>
                                          </p:val>
                                        </p:tav>
                                        <p:tav tm="100000">
                                          <p:val>
                                            <p:fltVal val="0"/>
                                          </p:val>
                                        </p:tav>
                                      </p:tavLst>
                                    </p:anim>
                                    <p:anim calcmode="lin" valueType="num">
                                      <p:cBhvr>
                                        <p:cTn id="102" dur="2000" fill="hold"/>
                                        <p:tgtEl>
                                          <p:spTgt spid="51214"/>
                                        </p:tgtEl>
                                        <p:attrNameLst>
                                          <p:attrName>ppt_h</p:attrName>
                                        </p:attrNameLst>
                                      </p:cBhvr>
                                      <p:tavLst>
                                        <p:tav tm="0">
                                          <p:val>
                                            <p:fltVal val="0"/>
                                          </p:val>
                                        </p:tav>
                                        <p:tav tm="100000">
                                          <p:val>
                                            <p:strVal val="#ppt_h"/>
                                          </p:val>
                                        </p:tav>
                                      </p:tavLst>
                                    </p:anim>
                                    <p:anim calcmode="lin" valueType="num">
                                      <p:cBhvr>
                                        <p:cTn id="103" dur="2000" fill="hold"/>
                                        <p:tgtEl>
                                          <p:spTgt spid="51214"/>
                                        </p:tgtEl>
                                        <p:attrNameLst>
                                          <p:attrName>ppt_w</p:attrName>
                                        </p:attrNameLst>
                                      </p:cBhvr>
                                      <p:tavLst>
                                        <p:tav tm="0">
                                          <p:val>
                                            <p:fltVal val="0"/>
                                          </p:val>
                                        </p:tav>
                                        <p:tav tm="100000">
                                          <p:val>
                                            <p:strVal val="#ppt_w"/>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5" presetClass="entr" presetSubtype="0" fill="hold" grpId="0" nodeType="clickEffect">
                                  <p:stCondLst>
                                    <p:cond delay="0"/>
                                  </p:stCondLst>
                                  <p:childTnLst>
                                    <p:set>
                                      <p:cBhvr>
                                        <p:cTn id="107" dur="1" fill="hold">
                                          <p:stCondLst>
                                            <p:cond delay="0"/>
                                          </p:stCondLst>
                                        </p:cTn>
                                        <p:tgtEl>
                                          <p:spTgt spid="51215"/>
                                        </p:tgtEl>
                                        <p:attrNameLst>
                                          <p:attrName>style.visibility</p:attrName>
                                        </p:attrNameLst>
                                      </p:cBhvr>
                                      <p:to>
                                        <p:strVal val="visible"/>
                                      </p:to>
                                    </p:set>
                                    <p:animEffect transition="in" filter="fade">
                                      <p:cBhvr>
                                        <p:cTn id="108" dur="2000"/>
                                        <p:tgtEl>
                                          <p:spTgt spid="51215"/>
                                        </p:tgtEl>
                                      </p:cBhvr>
                                    </p:animEffect>
                                    <p:anim calcmode="lin" valueType="num">
                                      <p:cBhvr>
                                        <p:cTn id="109" dur="2000" fill="hold"/>
                                        <p:tgtEl>
                                          <p:spTgt spid="51215"/>
                                        </p:tgtEl>
                                        <p:attrNameLst>
                                          <p:attrName>style.rotation</p:attrName>
                                        </p:attrNameLst>
                                      </p:cBhvr>
                                      <p:tavLst>
                                        <p:tav tm="0">
                                          <p:val>
                                            <p:fltVal val="720"/>
                                          </p:val>
                                        </p:tav>
                                        <p:tav tm="100000">
                                          <p:val>
                                            <p:fltVal val="0"/>
                                          </p:val>
                                        </p:tav>
                                      </p:tavLst>
                                    </p:anim>
                                    <p:anim calcmode="lin" valueType="num">
                                      <p:cBhvr>
                                        <p:cTn id="110" dur="2000" fill="hold"/>
                                        <p:tgtEl>
                                          <p:spTgt spid="51215"/>
                                        </p:tgtEl>
                                        <p:attrNameLst>
                                          <p:attrName>ppt_h</p:attrName>
                                        </p:attrNameLst>
                                      </p:cBhvr>
                                      <p:tavLst>
                                        <p:tav tm="0">
                                          <p:val>
                                            <p:fltVal val="0"/>
                                          </p:val>
                                        </p:tav>
                                        <p:tav tm="100000">
                                          <p:val>
                                            <p:strVal val="#ppt_h"/>
                                          </p:val>
                                        </p:tav>
                                      </p:tavLst>
                                    </p:anim>
                                    <p:anim calcmode="lin" valueType="num">
                                      <p:cBhvr>
                                        <p:cTn id="111" dur="2000" fill="hold"/>
                                        <p:tgtEl>
                                          <p:spTgt spid="51215"/>
                                        </p:tgtEl>
                                        <p:attrNameLst>
                                          <p:attrName>ppt_w</p:attrName>
                                        </p:attrNameLst>
                                      </p:cBhvr>
                                      <p:tavLst>
                                        <p:tav tm="0">
                                          <p:val>
                                            <p:fltVal val="0"/>
                                          </p:val>
                                        </p:tav>
                                        <p:tav tm="100000">
                                          <p:val>
                                            <p:strVal val="#ppt_w"/>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ntr" presetSubtype="0" fill="hold" nodeType="clickEffect">
                                  <p:stCondLst>
                                    <p:cond delay="0"/>
                                  </p:stCondLst>
                                  <p:childTnLst>
                                    <p:set>
                                      <p:cBhvr>
                                        <p:cTn id="115" dur="1" fill="hold">
                                          <p:stCondLst>
                                            <p:cond delay="0"/>
                                          </p:stCondLst>
                                        </p:cTn>
                                        <p:tgtEl>
                                          <p:spTgt spid="51207"/>
                                        </p:tgtEl>
                                        <p:attrNameLst>
                                          <p:attrName>style.visibility</p:attrName>
                                        </p:attrNameLst>
                                      </p:cBhvr>
                                      <p:to>
                                        <p:strVal val="visible"/>
                                      </p:to>
                                    </p:set>
                                    <p:animEffect transition="in" filter="dissolve">
                                      <p:cBhvr>
                                        <p:cTn id="116"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P spid="51206" grpId="0" animBg="1"/>
      <p:bldP spid="51208" grpId="0" animBg="1"/>
      <p:bldP spid="51209" grpId="0" animBg="1"/>
      <p:bldP spid="51210" grpId="0" animBg="1"/>
      <p:bldP spid="51211" grpId="0" animBg="1"/>
      <p:bldP spid="51212" grpId="0" animBg="1"/>
      <p:bldP spid="51213" grpId="0" animBg="1"/>
      <p:bldP spid="51214" grpId="0" animBg="1"/>
      <p:bldP spid="51215" grpId="0" animBg="1"/>
      <p:bldP spid="51216" grpId="0" animBg="1"/>
      <p:bldP spid="51217" grpId="0" animBg="1"/>
      <p:bldP spid="51218" grpId="0" animBg="1"/>
      <p:bldP spid="51219" grpId="0" animBg="1"/>
      <p:bldP spid="51220" grpId="0" animBg="1"/>
      <p:bldP spid="51221" grpId="0" animBg="1"/>
      <p:bldP spid="512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17764" name="Text Box 4"/>
          <p:cNvSpPr txBox="1">
            <a:spLocks noChangeArrowheads="1"/>
          </p:cNvSpPr>
          <p:nvPr/>
        </p:nvSpPr>
        <p:spPr bwMode="auto">
          <a:xfrm>
            <a:off x="762000" y="2057400"/>
            <a:ext cx="7391400" cy="3444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4000" b="1" smtClean="0">
                <a:solidFill>
                  <a:schemeClr val="bg1"/>
                </a:solidFill>
                <a:latin typeface="Arial" charset="0"/>
                <a:cs typeface="Arial" charset="0"/>
              </a:rPr>
              <a:t>Sinh tế  </a:t>
            </a:r>
          </a:p>
          <a:p>
            <a:pPr algn="l" eaLnBrk="1" hangingPunct="1">
              <a:spcBef>
                <a:spcPct val="50000"/>
              </a:spcBef>
              <a:buFontTx/>
              <a:buChar char="•"/>
              <a:defRPr/>
            </a:pPr>
            <a:r>
              <a:rPr lang="en-US" sz="4000" b="1" smtClean="0">
                <a:solidFill>
                  <a:schemeClr val="bg1"/>
                </a:solidFill>
                <a:latin typeface="Arial" charset="0"/>
                <a:cs typeface="Arial" charset="0"/>
              </a:rPr>
              <a:t>Thầy tế lễ</a:t>
            </a:r>
          </a:p>
          <a:p>
            <a:pPr algn="l" eaLnBrk="1" hangingPunct="1">
              <a:spcBef>
                <a:spcPct val="50000"/>
              </a:spcBef>
              <a:buFontTx/>
              <a:buChar char="•"/>
              <a:defRPr/>
            </a:pPr>
            <a:r>
              <a:rPr lang="en-US" sz="4000" b="1" smtClean="0">
                <a:solidFill>
                  <a:schemeClr val="bg1"/>
                </a:solidFill>
                <a:latin typeface="Arial" charset="0"/>
                <a:cs typeface="Arial" charset="0"/>
              </a:rPr>
              <a:t>Chỉ thị  </a:t>
            </a:r>
          </a:p>
          <a:p>
            <a:pPr algn="l" eaLnBrk="1" hangingPunct="1">
              <a:spcBef>
                <a:spcPct val="50000"/>
              </a:spcBef>
              <a:buFontTx/>
              <a:buChar char="•"/>
              <a:defRPr/>
            </a:pPr>
            <a:r>
              <a:rPr lang="en-US" sz="4000" b="1" smtClean="0">
                <a:solidFill>
                  <a:schemeClr val="bg1"/>
                </a:solidFill>
                <a:latin typeface="Arial" charset="0"/>
                <a:cs typeface="Arial" charset="0"/>
              </a:rPr>
              <a:t>Thánh khiết </a:t>
            </a:r>
          </a:p>
        </p:txBody>
      </p:sp>
      <p:sp>
        <p:nvSpPr>
          <p:cNvPr id="137219" name="Text Box 5"/>
          <p:cNvSpPr txBox="1">
            <a:spLocks noChangeArrowheads="1"/>
          </p:cNvSpPr>
          <p:nvPr/>
        </p:nvSpPr>
        <p:spPr bwMode="auto">
          <a:xfrm>
            <a:off x="4022725" y="8423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endParaRPr lang="en-US" sz="2400">
              <a:solidFill>
                <a:schemeClr val="tx1"/>
              </a:solidFill>
              <a:latin typeface="Times New Roman" charset="0"/>
            </a:endParaRPr>
          </a:p>
        </p:txBody>
      </p:sp>
      <p:sp>
        <p:nvSpPr>
          <p:cNvPr id="117766" name="Rectangle 6"/>
          <p:cNvSpPr>
            <a:spLocks noGrp="1" noChangeArrowheads="1"/>
          </p:cNvSpPr>
          <p:nvPr>
            <p:ph type="title" idx="4294967295"/>
          </p:nvPr>
        </p:nvSpPr>
        <p:spPr>
          <a:xfrm>
            <a:off x="685800" y="609600"/>
            <a:ext cx="7772400" cy="823913"/>
          </a:xfrm>
          <a:effectLst>
            <a:outerShdw blurRad="63500" dist="107763" dir="189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rPr>
              <a:t>Toàn cảnh Lê-vi Ký</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17764">
                                            <p:txEl>
                                              <p:pRg st="0" end="0"/>
                                            </p:txEl>
                                          </p:spTgt>
                                        </p:tgtEl>
                                        <p:attrNameLst>
                                          <p:attrName>style.visibility</p:attrName>
                                        </p:attrNameLst>
                                      </p:cBhvr>
                                      <p:to>
                                        <p:strVal val="visible"/>
                                      </p:to>
                                    </p:set>
                                    <p:animEffect transition="in" filter="dissolve">
                                      <p:cBhvr>
                                        <p:cTn id="7" dur="75"/>
                                        <p:tgtEl>
                                          <p:spTgt spid="117764">
                                            <p:txEl>
                                              <p:pRg st="0" end="0"/>
                                            </p:txEl>
                                          </p:spTgt>
                                        </p:tgtEl>
                                      </p:cBhvr>
                                    </p:animEffect>
                                  </p:childTnLst>
                                </p:cTn>
                              </p:par>
                            </p:childTnLst>
                          </p:cTn>
                        </p:par>
                        <p:par>
                          <p:cTn id="8" fill="hold" nodeType="afterGroup">
                            <p:stCondLst>
                              <p:cond delay="145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17764">
                                            <p:txEl>
                                              <p:pRg st="1" end="1"/>
                                            </p:txEl>
                                          </p:spTgt>
                                        </p:tgtEl>
                                        <p:attrNameLst>
                                          <p:attrName>style.visibility</p:attrName>
                                        </p:attrNameLst>
                                      </p:cBhvr>
                                      <p:to>
                                        <p:strVal val="visible"/>
                                      </p:to>
                                    </p:set>
                                    <p:animEffect transition="in" filter="dissolve">
                                      <p:cBhvr>
                                        <p:cTn id="11" dur="75"/>
                                        <p:tgtEl>
                                          <p:spTgt spid="117764">
                                            <p:txEl>
                                              <p:pRg st="1" end="1"/>
                                            </p:txEl>
                                          </p:spTgt>
                                        </p:tgtEl>
                                      </p:cBhvr>
                                    </p:animEffect>
                                  </p:childTnLst>
                                </p:cTn>
                              </p:par>
                            </p:childTnLst>
                          </p:cTn>
                        </p:par>
                        <p:par>
                          <p:cTn id="12" fill="hold" nodeType="afterGroup">
                            <p:stCondLst>
                              <p:cond delay="305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17764">
                                            <p:txEl>
                                              <p:pRg st="2" end="2"/>
                                            </p:txEl>
                                          </p:spTgt>
                                        </p:tgtEl>
                                        <p:attrNameLst>
                                          <p:attrName>style.visibility</p:attrName>
                                        </p:attrNameLst>
                                      </p:cBhvr>
                                      <p:to>
                                        <p:strVal val="visible"/>
                                      </p:to>
                                    </p:set>
                                    <p:animEffect transition="in" filter="dissolve">
                                      <p:cBhvr>
                                        <p:cTn id="15" dur="75"/>
                                        <p:tgtEl>
                                          <p:spTgt spid="117764">
                                            <p:txEl>
                                              <p:pRg st="2" end="2"/>
                                            </p:txEl>
                                          </p:spTgt>
                                        </p:tgtEl>
                                      </p:cBhvr>
                                    </p:animEffect>
                                  </p:childTnLst>
                                </p:cTn>
                              </p:par>
                            </p:childTnLst>
                          </p:cTn>
                        </p:par>
                        <p:par>
                          <p:cTn id="16" fill="hold" nodeType="afterGroup">
                            <p:stCondLst>
                              <p:cond delay="4500"/>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17764">
                                            <p:txEl>
                                              <p:pRg st="3" end="3"/>
                                            </p:txEl>
                                          </p:spTgt>
                                        </p:tgtEl>
                                        <p:attrNameLst>
                                          <p:attrName>style.visibility</p:attrName>
                                        </p:attrNameLst>
                                      </p:cBhvr>
                                      <p:to>
                                        <p:strVal val="visible"/>
                                      </p:to>
                                    </p:set>
                                    <p:animEffect transition="in" filter="dissolve">
                                      <p:cBhvr>
                                        <p:cTn id="19" dur="75"/>
                                        <p:tgtEl>
                                          <p:spTgt spid="1177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build="p" autoUpdateAnimBg="0" advAuto="100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1945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p:cNvSpPr txBox="1">
            <a:spLocks noChangeArrowheads="1"/>
          </p:cNvSpPr>
          <p:nvPr/>
        </p:nvSpPr>
        <p:spPr bwMode="auto">
          <a:xfrm>
            <a:off x="304800" y="1144588"/>
            <a:ext cx="4648200" cy="4818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lnSpc>
                <a:spcPct val="80000"/>
              </a:lnSpc>
              <a:spcBef>
                <a:spcPct val="50000"/>
              </a:spcBef>
              <a:buFontTx/>
              <a:buAutoNum type="arabicPeriod"/>
              <a:defRPr/>
            </a:pPr>
            <a:r>
              <a:rPr lang="en-US" sz="3600" b="1" smtClean="0">
                <a:solidFill>
                  <a:schemeClr val="bg1"/>
                </a:solidFill>
                <a:latin typeface="Times New Roman" charset="0"/>
              </a:rPr>
              <a:t>Sa-bát hằng tuần</a:t>
            </a:r>
          </a:p>
          <a:p>
            <a:pPr algn="l" eaLnBrk="1" hangingPunct="1">
              <a:lnSpc>
                <a:spcPct val="80000"/>
              </a:lnSpc>
              <a:spcBef>
                <a:spcPct val="50000"/>
              </a:spcBef>
              <a:buFontTx/>
              <a:buAutoNum type="arabicPeriod"/>
              <a:defRPr/>
            </a:pPr>
            <a:r>
              <a:rPr lang="en-US" sz="3600" b="1" smtClean="0">
                <a:solidFill>
                  <a:schemeClr val="bg1"/>
                </a:solidFill>
                <a:latin typeface="Times New Roman" charset="0"/>
              </a:rPr>
              <a:t>Lễ Vượt qua</a:t>
            </a:r>
          </a:p>
          <a:p>
            <a:pPr algn="l" eaLnBrk="1" hangingPunct="1">
              <a:lnSpc>
                <a:spcPct val="80000"/>
              </a:lnSpc>
              <a:spcBef>
                <a:spcPct val="50000"/>
              </a:spcBef>
              <a:buFontTx/>
              <a:buAutoNum type="arabicPeriod"/>
              <a:defRPr/>
            </a:pPr>
            <a:r>
              <a:rPr lang="en-US" sz="3600" b="1" smtClean="0">
                <a:solidFill>
                  <a:schemeClr val="bg1"/>
                </a:solidFill>
                <a:latin typeface="Times New Roman" charset="0"/>
              </a:rPr>
              <a:t>Lễ Đầu mùa</a:t>
            </a:r>
          </a:p>
          <a:p>
            <a:pPr algn="l" eaLnBrk="1" hangingPunct="1">
              <a:lnSpc>
                <a:spcPct val="80000"/>
              </a:lnSpc>
              <a:spcBef>
                <a:spcPct val="50000"/>
              </a:spcBef>
              <a:buFontTx/>
              <a:buAutoNum type="arabicPeriod"/>
              <a:defRPr/>
            </a:pPr>
            <a:r>
              <a:rPr lang="en-US" sz="3600" b="1" smtClean="0">
                <a:solidFill>
                  <a:schemeClr val="bg1"/>
                </a:solidFill>
                <a:latin typeface="Times New Roman" charset="0"/>
              </a:rPr>
              <a:t>Lễ Ngũ tuần</a:t>
            </a:r>
          </a:p>
          <a:p>
            <a:pPr algn="l" eaLnBrk="1" hangingPunct="1">
              <a:lnSpc>
                <a:spcPct val="80000"/>
              </a:lnSpc>
              <a:spcBef>
                <a:spcPct val="50000"/>
              </a:spcBef>
              <a:buFontTx/>
              <a:buAutoNum type="arabicPeriod"/>
              <a:defRPr/>
            </a:pPr>
            <a:r>
              <a:rPr lang="en-US" sz="3600" b="1" smtClean="0">
                <a:solidFill>
                  <a:schemeClr val="bg1"/>
                </a:solidFill>
                <a:latin typeface="Times New Roman" charset="0"/>
              </a:rPr>
              <a:t>Lễ thổi kèn</a:t>
            </a:r>
          </a:p>
          <a:p>
            <a:pPr algn="l" eaLnBrk="1" hangingPunct="1">
              <a:lnSpc>
                <a:spcPct val="80000"/>
              </a:lnSpc>
              <a:spcBef>
                <a:spcPct val="50000"/>
              </a:spcBef>
              <a:buFontTx/>
              <a:buAutoNum type="arabicPeriod"/>
              <a:defRPr/>
            </a:pPr>
            <a:r>
              <a:rPr lang="en-US" sz="3600" b="1" smtClean="0">
                <a:solidFill>
                  <a:schemeClr val="bg1"/>
                </a:solidFill>
                <a:latin typeface="Times New Roman" charset="0"/>
              </a:rPr>
              <a:t>Lễ Chuộc tội</a:t>
            </a:r>
          </a:p>
          <a:p>
            <a:pPr algn="l" eaLnBrk="1" hangingPunct="1">
              <a:lnSpc>
                <a:spcPct val="80000"/>
              </a:lnSpc>
              <a:spcBef>
                <a:spcPct val="50000"/>
              </a:spcBef>
              <a:buFontTx/>
              <a:buAutoNum type="arabicPeriod"/>
              <a:defRPr/>
            </a:pPr>
            <a:r>
              <a:rPr lang="en-US" sz="3600" b="1" smtClean="0">
                <a:solidFill>
                  <a:schemeClr val="bg1"/>
                </a:solidFill>
                <a:latin typeface="Times New Roman" charset="0"/>
              </a:rPr>
              <a:t>Lễ Lều tạm</a:t>
            </a:r>
          </a:p>
        </p:txBody>
      </p:sp>
      <p:sp>
        <p:nvSpPr>
          <p:cNvPr id="180229" name="Line 5"/>
          <p:cNvSpPr>
            <a:spLocks noChangeShapeType="1"/>
          </p:cNvSpPr>
          <p:nvPr/>
        </p:nvSpPr>
        <p:spPr bwMode="auto">
          <a:xfrm flipV="1">
            <a:off x="3124200" y="1981200"/>
            <a:ext cx="22860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80230" name="Line 6"/>
          <p:cNvSpPr>
            <a:spLocks noChangeShapeType="1"/>
          </p:cNvSpPr>
          <p:nvPr/>
        </p:nvSpPr>
        <p:spPr bwMode="auto">
          <a:xfrm flipV="1">
            <a:off x="3200400" y="1981200"/>
            <a:ext cx="26670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80231" name="Line 7"/>
          <p:cNvSpPr>
            <a:spLocks noChangeShapeType="1"/>
          </p:cNvSpPr>
          <p:nvPr/>
        </p:nvSpPr>
        <p:spPr bwMode="auto">
          <a:xfrm flipV="1">
            <a:off x="3200400" y="2362200"/>
            <a:ext cx="4038600" cy="1371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80232" name="Line 8"/>
          <p:cNvSpPr>
            <a:spLocks noChangeShapeType="1"/>
          </p:cNvSpPr>
          <p:nvPr/>
        </p:nvSpPr>
        <p:spPr bwMode="auto">
          <a:xfrm>
            <a:off x="3276600" y="4365625"/>
            <a:ext cx="3886200" cy="5969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80233" name="Line 9"/>
          <p:cNvSpPr>
            <a:spLocks noChangeShapeType="1"/>
          </p:cNvSpPr>
          <p:nvPr/>
        </p:nvSpPr>
        <p:spPr bwMode="auto">
          <a:xfrm>
            <a:off x="3419475" y="5084763"/>
            <a:ext cx="3667125" cy="477837"/>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80234" name="Line 10"/>
          <p:cNvSpPr>
            <a:spLocks noChangeShapeType="1"/>
          </p:cNvSpPr>
          <p:nvPr/>
        </p:nvSpPr>
        <p:spPr bwMode="auto">
          <a:xfrm flipV="1">
            <a:off x="3563938" y="5791200"/>
            <a:ext cx="2684462" cy="14288"/>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283657" name="Text Box 11"/>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283658" name="Text Box 12"/>
          <p:cNvSpPr txBox="1">
            <a:spLocks noChangeArrowheads="1"/>
          </p:cNvSpPr>
          <p:nvPr/>
        </p:nvSpPr>
        <p:spPr bwMode="auto">
          <a:xfrm>
            <a:off x="679450" y="190500"/>
            <a:ext cx="2205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ＭＳ Ｐゴシック" charset="0"/>
              </a:defRPr>
            </a:lvl1pPr>
            <a:lvl2pPr marL="742950" indent="-285750">
              <a:tabLst>
                <a:tab pos="3886200" algn="l"/>
                <a:tab pos="4800600" algn="l"/>
                <a:tab pos="5600700" algn="l"/>
              </a:tabLst>
              <a:defRPr sz="1400">
                <a:solidFill>
                  <a:srgbClr val="000000"/>
                </a:solidFill>
                <a:latin typeface="Arial Narrow" charset="0"/>
                <a:ea typeface="ＭＳ Ｐゴシック" charset="0"/>
              </a:defRPr>
            </a:lvl2pPr>
            <a:lvl3pPr marL="1143000" indent="-228600">
              <a:tabLst>
                <a:tab pos="3886200" algn="l"/>
                <a:tab pos="4800600" algn="l"/>
                <a:tab pos="5600700" algn="l"/>
              </a:tabLst>
              <a:defRPr sz="1400">
                <a:solidFill>
                  <a:srgbClr val="000000"/>
                </a:solidFill>
                <a:latin typeface="Arial Narrow" charset="0"/>
                <a:ea typeface="ＭＳ Ｐゴシック" charset="0"/>
              </a:defRPr>
            </a:lvl3pPr>
            <a:lvl4pPr marL="1600200" indent="-228600">
              <a:tabLst>
                <a:tab pos="3886200" algn="l"/>
                <a:tab pos="4800600" algn="l"/>
                <a:tab pos="5600700" algn="l"/>
              </a:tabLst>
              <a:defRPr sz="1400">
                <a:solidFill>
                  <a:srgbClr val="000000"/>
                </a:solidFill>
                <a:latin typeface="Arial Narrow" charset="0"/>
                <a:ea typeface="ＭＳ Ｐゴシック" charset="0"/>
              </a:defRPr>
            </a:lvl4pPr>
            <a:lvl5pPr marL="2057400" indent="-228600">
              <a:tabLst>
                <a:tab pos="3886200" algn="l"/>
                <a:tab pos="4800600" algn="l"/>
                <a:tab pos="5600700" algn="l"/>
              </a:tabLst>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ＭＳ Ｐゴシック" charset="0"/>
              </a:defRPr>
            </a:lvl9pPr>
          </a:lstStyle>
          <a:p>
            <a:r>
              <a:rPr lang="en-US" sz="4400" b="1">
                <a:solidFill>
                  <a:schemeClr val="bg1"/>
                </a:solidFill>
                <a:latin typeface="Times New Roman" charset="0"/>
              </a:rPr>
              <a:t>Bảy kỳ lễ</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iterate type="lt">
                                    <p:tmPct val="100000"/>
                                  </p:iterate>
                                  <p:childTnLst>
                                    <p:set>
                                      <p:cBhvr>
                                        <p:cTn id="6" dur="1" fill="hold">
                                          <p:stCondLst>
                                            <p:cond delay="0"/>
                                          </p:stCondLst>
                                        </p:cTn>
                                        <p:tgtEl>
                                          <p:spTgt spid="180228"/>
                                        </p:tgtEl>
                                        <p:attrNameLst>
                                          <p:attrName>style.visibility</p:attrName>
                                        </p:attrNameLst>
                                      </p:cBhvr>
                                      <p:to>
                                        <p:strVal val="visible"/>
                                      </p:to>
                                    </p:set>
                                    <p:animEffect transition="in" filter="dissolve">
                                      <p:cBhvr>
                                        <p:cTn id="7" dur="75"/>
                                        <p:tgtEl>
                                          <p:spTgt spid="180228"/>
                                        </p:tgtEl>
                                      </p:cBhvr>
                                    </p:animEffect>
                                  </p:childTnLst>
                                </p:cTn>
                              </p:par>
                            </p:childTnLst>
                          </p:cTn>
                        </p:par>
                        <p:par>
                          <p:cTn id="8" fill="hold" nodeType="afterGroup">
                            <p:stCondLst>
                              <p:cond delay="9025"/>
                            </p:stCondLst>
                            <p:childTnLst>
                              <p:par>
                                <p:cTn id="9" presetID="22" presetClass="entr" presetSubtype="8" fill="hold" nodeType="afterEffect">
                                  <p:stCondLst>
                                    <p:cond delay="400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par>
                          <p:cTn id="12" fill="hold" nodeType="afterGroup">
                            <p:stCondLst>
                              <p:cond delay="13525"/>
                            </p:stCondLst>
                            <p:childTnLst>
                              <p:par>
                                <p:cTn id="13" presetID="22" presetClass="entr" presetSubtype="8" fill="hold" nodeType="afterEffect">
                                  <p:stCondLst>
                                    <p:cond delay="4000"/>
                                  </p:stCondLst>
                                  <p:childTnLst>
                                    <p:set>
                                      <p:cBhvr>
                                        <p:cTn id="14" dur="1" fill="hold">
                                          <p:stCondLst>
                                            <p:cond delay="0"/>
                                          </p:stCondLst>
                                        </p:cTn>
                                        <p:tgtEl>
                                          <p:spTgt spid="180230"/>
                                        </p:tgtEl>
                                        <p:attrNameLst>
                                          <p:attrName>style.visibility</p:attrName>
                                        </p:attrNameLst>
                                      </p:cBhvr>
                                      <p:to>
                                        <p:strVal val="visible"/>
                                      </p:to>
                                    </p:set>
                                    <p:animEffect transition="in" filter="wipe(left)">
                                      <p:cBhvr>
                                        <p:cTn id="15" dur="500"/>
                                        <p:tgtEl>
                                          <p:spTgt spid="180230"/>
                                        </p:tgtEl>
                                      </p:cBhvr>
                                    </p:animEffect>
                                  </p:childTnLst>
                                </p:cTn>
                              </p:par>
                            </p:childTnLst>
                          </p:cTn>
                        </p:par>
                        <p:par>
                          <p:cTn id="16" fill="hold" nodeType="afterGroup">
                            <p:stCondLst>
                              <p:cond delay="18025"/>
                            </p:stCondLst>
                            <p:childTnLst>
                              <p:par>
                                <p:cTn id="17" presetID="22" presetClass="entr" presetSubtype="8" fill="hold" nodeType="afterEffect">
                                  <p:stCondLst>
                                    <p:cond delay="4000"/>
                                  </p:stCondLst>
                                  <p:childTnLst>
                                    <p:set>
                                      <p:cBhvr>
                                        <p:cTn id="18" dur="1" fill="hold">
                                          <p:stCondLst>
                                            <p:cond delay="0"/>
                                          </p:stCondLst>
                                        </p:cTn>
                                        <p:tgtEl>
                                          <p:spTgt spid="180231"/>
                                        </p:tgtEl>
                                        <p:attrNameLst>
                                          <p:attrName>style.visibility</p:attrName>
                                        </p:attrNameLst>
                                      </p:cBhvr>
                                      <p:to>
                                        <p:strVal val="visible"/>
                                      </p:to>
                                    </p:set>
                                    <p:animEffect transition="in" filter="wipe(left)">
                                      <p:cBhvr>
                                        <p:cTn id="19" dur="500"/>
                                        <p:tgtEl>
                                          <p:spTgt spid="180231"/>
                                        </p:tgtEl>
                                      </p:cBhvr>
                                    </p:animEffect>
                                  </p:childTnLst>
                                </p:cTn>
                              </p:par>
                            </p:childTnLst>
                          </p:cTn>
                        </p:par>
                        <p:par>
                          <p:cTn id="20" fill="hold" nodeType="afterGroup">
                            <p:stCondLst>
                              <p:cond delay="22525"/>
                            </p:stCondLst>
                            <p:childTnLst>
                              <p:par>
                                <p:cTn id="21" presetID="22" presetClass="entr" presetSubtype="8" fill="hold" nodeType="afterEffect">
                                  <p:stCondLst>
                                    <p:cond delay="4000"/>
                                  </p:stCondLst>
                                  <p:childTnLst>
                                    <p:set>
                                      <p:cBhvr>
                                        <p:cTn id="22" dur="1" fill="hold">
                                          <p:stCondLst>
                                            <p:cond delay="0"/>
                                          </p:stCondLst>
                                        </p:cTn>
                                        <p:tgtEl>
                                          <p:spTgt spid="180232"/>
                                        </p:tgtEl>
                                        <p:attrNameLst>
                                          <p:attrName>style.visibility</p:attrName>
                                        </p:attrNameLst>
                                      </p:cBhvr>
                                      <p:to>
                                        <p:strVal val="visible"/>
                                      </p:to>
                                    </p:set>
                                    <p:animEffect transition="in" filter="wipe(left)">
                                      <p:cBhvr>
                                        <p:cTn id="23" dur="500"/>
                                        <p:tgtEl>
                                          <p:spTgt spid="180232"/>
                                        </p:tgtEl>
                                      </p:cBhvr>
                                    </p:animEffect>
                                  </p:childTnLst>
                                </p:cTn>
                              </p:par>
                            </p:childTnLst>
                          </p:cTn>
                        </p:par>
                        <p:par>
                          <p:cTn id="24" fill="hold" nodeType="afterGroup">
                            <p:stCondLst>
                              <p:cond delay="27025"/>
                            </p:stCondLst>
                            <p:childTnLst>
                              <p:par>
                                <p:cTn id="25" presetID="22" presetClass="entr" presetSubtype="8" fill="hold" nodeType="afterEffect">
                                  <p:stCondLst>
                                    <p:cond delay="4000"/>
                                  </p:stCondLst>
                                  <p:childTnLst>
                                    <p:set>
                                      <p:cBhvr>
                                        <p:cTn id="26" dur="1" fill="hold">
                                          <p:stCondLst>
                                            <p:cond delay="0"/>
                                          </p:stCondLst>
                                        </p:cTn>
                                        <p:tgtEl>
                                          <p:spTgt spid="180233"/>
                                        </p:tgtEl>
                                        <p:attrNameLst>
                                          <p:attrName>style.visibility</p:attrName>
                                        </p:attrNameLst>
                                      </p:cBhvr>
                                      <p:to>
                                        <p:strVal val="visible"/>
                                      </p:to>
                                    </p:set>
                                    <p:animEffect transition="in" filter="wipe(left)">
                                      <p:cBhvr>
                                        <p:cTn id="27" dur="500"/>
                                        <p:tgtEl>
                                          <p:spTgt spid="180233"/>
                                        </p:tgtEl>
                                      </p:cBhvr>
                                    </p:animEffect>
                                  </p:childTnLst>
                                </p:cTn>
                              </p:par>
                            </p:childTnLst>
                          </p:cTn>
                        </p:par>
                        <p:par>
                          <p:cTn id="28" fill="hold" nodeType="afterGroup">
                            <p:stCondLst>
                              <p:cond delay="31525"/>
                            </p:stCondLst>
                            <p:childTnLst>
                              <p:par>
                                <p:cTn id="29" presetID="22" presetClass="entr" presetSubtype="8" fill="hold" nodeType="afterEffect">
                                  <p:stCondLst>
                                    <p:cond delay="4000"/>
                                  </p:stCondLst>
                                  <p:childTnLst>
                                    <p:set>
                                      <p:cBhvr>
                                        <p:cTn id="30" dur="1" fill="hold">
                                          <p:stCondLst>
                                            <p:cond delay="0"/>
                                          </p:stCondLst>
                                        </p:cTn>
                                        <p:tgtEl>
                                          <p:spTgt spid="180234"/>
                                        </p:tgtEl>
                                        <p:attrNameLst>
                                          <p:attrName>style.visibility</p:attrName>
                                        </p:attrNameLst>
                                      </p:cBhvr>
                                      <p:to>
                                        <p:strVal val="visible"/>
                                      </p:to>
                                    </p:set>
                                    <p:animEffect transition="in" filter="wipe(left)">
                                      <p:cBhvr>
                                        <p:cTn id="31"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7660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304800" y="152400"/>
            <a:ext cx="7010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Kỳ lễ</a:t>
            </a:r>
          </a:p>
        </p:txBody>
      </p:sp>
      <p:sp>
        <p:nvSpPr>
          <p:cNvPr id="285699" name="Text Box 5"/>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181254" name="Oval 6"/>
          <p:cNvSpPr>
            <a:spLocks noChangeArrowheads="1"/>
          </p:cNvSpPr>
          <p:nvPr/>
        </p:nvSpPr>
        <p:spPr bwMode="auto">
          <a:xfrm>
            <a:off x="3581400" y="1219200"/>
            <a:ext cx="4876800" cy="4876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81255" name="Text Box 7"/>
          <p:cNvSpPr txBox="1">
            <a:spLocks noChangeArrowheads="1"/>
          </p:cNvSpPr>
          <p:nvPr/>
        </p:nvSpPr>
        <p:spPr bwMode="auto">
          <a:xfrm>
            <a:off x="152400" y="2620963"/>
            <a:ext cx="8077200" cy="20145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600" b="1" smtClean="0">
                <a:solidFill>
                  <a:schemeClr val="bg1"/>
                </a:solidFill>
                <a:latin typeface="Times New Roman" charset="0"/>
              </a:rPr>
              <a:t>Nghỉ ngơi và nhớ về giao ước</a:t>
            </a:r>
          </a:p>
          <a:p>
            <a:pPr algn="l" eaLnBrk="1" hangingPunct="1">
              <a:spcBef>
                <a:spcPct val="50000"/>
              </a:spcBef>
              <a:buFontTx/>
              <a:buChar char="•"/>
              <a:defRPr/>
            </a:pPr>
            <a:r>
              <a:rPr lang="en-US" sz="3600" b="1" i="1" smtClean="0">
                <a:solidFill>
                  <a:schemeClr val="bg1"/>
                </a:solidFill>
                <a:latin typeface="Times New Roman" charset="0"/>
              </a:rPr>
              <a:t>Đấng Christ là Đấng ban sự yên nghỉ trong vương quốc của Ngài</a:t>
            </a:r>
          </a:p>
        </p:txBody>
      </p:sp>
      <p:sp>
        <p:nvSpPr>
          <p:cNvPr id="181256" name="Rectangle 8"/>
          <p:cNvSpPr>
            <a:spLocks noGrp="1" noChangeArrowheads="1"/>
          </p:cNvSpPr>
          <p:nvPr>
            <p:ph type="title" idx="4294967295"/>
          </p:nvPr>
        </p:nvSpPr>
        <p:spPr>
          <a:xfrm>
            <a:off x="228600" y="1676400"/>
            <a:ext cx="7772400" cy="5794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4000" b="1">
                <a:solidFill>
                  <a:schemeClr val="bg1"/>
                </a:solidFill>
                <a:latin typeface="Arial" charset="0"/>
                <a:ea typeface="ＭＳ Ｐゴシック" charset="0"/>
              </a:rPr>
              <a:t>Sa-bát hằng tuần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1255">
                                            <p:txEl>
                                              <p:pRg st="0" end="0"/>
                                            </p:txEl>
                                          </p:spTgt>
                                        </p:tgtEl>
                                        <p:attrNameLst>
                                          <p:attrName>style.visibility</p:attrName>
                                        </p:attrNameLst>
                                      </p:cBhvr>
                                      <p:to>
                                        <p:strVal val="visible"/>
                                      </p:to>
                                    </p:set>
                                    <p:animEffect transition="in" filter="dissolve">
                                      <p:cBhvr>
                                        <p:cTn id="7" dur="75"/>
                                        <p:tgtEl>
                                          <p:spTgt spid="181255">
                                            <p:txEl>
                                              <p:pRg st="0" end="0"/>
                                            </p:txEl>
                                          </p:spTgt>
                                        </p:tgtEl>
                                      </p:cBhvr>
                                    </p:animEffect>
                                  </p:childTnLst>
                                </p:cTn>
                              </p:par>
                            </p:childTnLst>
                          </p:cTn>
                        </p:par>
                        <p:par>
                          <p:cTn id="8" fill="hold" nodeType="afterGroup">
                            <p:stCondLst>
                              <p:cond delay="365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1255">
                                            <p:txEl>
                                              <p:pRg st="1" end="1"/>
                                            </p:txEl>
                                          </p:spTgt>
                                        </p:tgtEl>
                                        <p:attrNameLst>
                                          <p:attrName>style.visibility</p:attrName>
                                        </p:attrNameLst>
                                      </p:cBhvr>
                                      <p:to>
                                        <p:strVal val="visible"/>
                                      </p:to>
                                    </p:set>
                                    <p:animEffect transition="in" filter="dissolve">
                                      <p:cBhvr>
                                        <p:cTn id="11" dur="75"/>
                                        <p:tgtEl>
                                          <p:spTgt spid="1812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build="p" autoUpdateAnimBg="0" advAuto="200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7660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3"/>
          <p:cNvSpPr txBox="1">
            <a:spLocks noChangeArrowheads="1"/>
          </p:cNvSpPr>
          <p:nvPr/>
        </p:nvSpPr>
        <p:spPr bwMode="auto">
          <a:xfrm>
            <a:off x="304800" y="152400"/>
            <a:ext cx="7010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Kỳ Lễ</a:t>
            </a:r>
          </a:p>
        </p:txBody>
      </p:sp>
      <p:sp>
        <p:nvSpPr>
          <p:cNvPr id="287747" name="Text Box 5"/>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182278" name="Text Box 6"/>
          <p:cNvSpPr txBox="1">
            <a:spLocks noChangeArrowheads="1"/>
          </p:cNvSpPr>
          <p:nvPr/>
        </p:nvSpPr>
        <p:spPr bwMode="auto">
          <a:xfrm>
            <a:off x="152400" y="2620963"/>
            <a:ext cx="8077200" cy="20145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600" b="1" smtClean="0">
                <a:solidFill>
                  <a:schemeClr val="bg1"/>
                </a:solidFill>
                <a:latin typeface="Times New Roman" charset="0"/>
              </a:rPr>
              <a:t>Nhớ lại Xuất Ai Cập</a:t>
            </a:r>
          </a:p>
          <a:p>
            <a:pPr algn="l" eaLnBrk="1" hangingPunct="1">
              <a:spcBef>
                <a:spcPct val="50000"/>
              </a:spcBef>
              <a:buFontTx/>
              <a:buChar char="•"/>
              <a:defRPr/>
            </a:pPr>
            <a:r>
              <a:rPr lang="en-US" sz="3600" b="1" i="1" smtClean="0">
                <a:solidFill>
                  <a:schemeClr val="bg1"/>
                </a:solidFill>
                <a:latin typeface="Times New Roman" charset="0"/>
              </a:rPr>
              <a:t>Đấng Christ là Đấng Cứu Chuộc của chúng ta</a:t>
            </a:r>
          </a:p>
        </p:txBody>
      </p:sp>
      <p:sp>
        <p:nvSpPr>
          <p:cNvPr id="182279" name="Oval 7"/>
          <p:cNvSpPr>
            <a:spLocks noChangeArrowheads="1"/>
          </p:cNvSpPr>
          <p:nvPr/>
        </p:nvSpPr>
        <p:spPr bwMode="auto">
          <a:xfrm>
            <a:off x="48006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82280" name="Rectangle 8"/>
          <p:cNvSpPr>
            <a:spLocks noGrp="1" noChangeArrowheads="1"/>
          </p:cNvSpPr>
          <p:nvPr>
            <p:ph type="title" idx="4294967295"/>
          </p:nvPr>
        </p:nvSpPr>
        <p:spPr>
          <a:xfrm>
            <a:off x="0" y="1828800"/>
            <a:ext cx="3276600" cy="5794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4000" b="1" smtClean="0">
                <a:solidFill>
                  <a:schemeClr val="bg1"/>
                </a:solidFill>
                <a:latin typeface="Arial" pitchFamily="34" charset="0"/>
                <a:cs typeface="+mj-cs"/>
              </a:rPr>
              <a:t>Lễ Vượt qua</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31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7660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3"/>
          <p:cNvSpPr txBox="1">
            <a:spLocks noChangeArrowheads="1"/>
          </p:cNvSpPr>
          <p:nvPr/>
        </p:nvSpPr>
        <p:spPr bwMode="auto">
          <a:xfrm>
            <a:off x="304800" y="152400"/>
            <a:ext cx="7010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Kỳ Lễ</a:t>
            </a:r>
          </a:p>
        </p:txBody>
      </p:sp>
      <p:sp>
        <p:nvSpPr>
          <p:cNvPr id="289795" name="Text Box 5"/>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183302" name="Text Box 6"/>
          <p:cNvSpPr txBox="1">
            <a:spLocks noChangeArrowheads="1"/>
          </p:cNvSpPr>
          <p:nvPr/>
        </p:nvSpPr>
        <p:spPr bwMode="auto">
          <a:xfrm>
            <a:off x="152400" y="2620963"/>
            <a:ext cx="8077200" cy="1465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600" b="1" smtClean="0">
                <a:solidFill>
                  <a:schemeClr val="bg1"/>
                </a:solidFill>
                <a:latin typeface="Times New Roman" charset="0"/>
              </a:rPr>
              <a:t>Dâng mùa gặt</a:t>
            </a:r>
          </a:p>
          <a:p>
            <a:pPr algn="l" eaLnBrk="1" hangingPunct="1">
              <a:spcBef>
                <a:spcPct val="50000"/>
              </a:spcBef>
              <a:buFontTx/>
              <a:buChar char="•"/>
              <a:defRPr/>
            </a:pPr>
            <a:r>
              <a:rPr lang="en-US" sz="3600" b="1" i="1" smtClean="0">
                <a:solidFill>
                  <a:schemeClr val="bg1"/>
                </a:solidFill>
                <a:latin typeface="Times New Roman" charset="0"/>
              </a:rPr>
              <a:t>Sự phục sinh của Đấng Christ</a:t>
            </a:r>
          </a:p>
        </p:txBody>
      </p:sp>
      <p:sp>
        <p:nvSpPr>
          <p:cNvPr id="183303" name="Oval 7"/>
          <p:cNvSpPr>
            <a:spLocks noChangeArrowheads="1"/>
          </p:cNvSpPr>
          <p:nvPr/>
        </p:nvSpPr>
        <p:spPr bwMode="auto">
          <a:xfrm>
            <a:off x="5257800" y="129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289798" name="Rectangle 8"/>
          <p:cNvSpPr>
            <a:spLocks noGrp="1" noChangeArrowheads="1"/>
          </p:cNvSpPr>
          <p:nvPr>
            <p:ph type="title" idx="4294967295"/>
          </p:nvPr>
        </p:nvSpPr>
        <p:spPr>
          <a:xfrm>
            <a:off x="304800" y="1524000"/>
            <a:ext cx="3114675" cy="762000"/>
          </a:xfrm>
        </p:spPr>
        <p:txBody>
          <a:bodyPr/>
          <a:lstStyle/>
          <a:p>
            <a:pPr algn="l" eaLnBrk="1" hangingPunct="1"/>
            <a:r>
              <a:rPr lang="en-US" sz="4000" b="1">
                <a:solidFill>
                  <a:schemeClr val="bg1"/>
                </a:solidFill>
                <a:latin typeface="Arial" charset="0"/>
                <a:ea typeface="ＭＳ Ｐゴシック" charset="0"/>
              </a:rPr>
              <a:t>Lễ Đầu mùa</a:t>
            </a:r>
            <a:endParaRPr lang="en-US">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dissolve">
                                      <p:cBhvr>
                                        <p:cTn id="7" dur="75"/>
                                        <p:tgtEl>
                                          <p:spTgt spid="183302">
                                            <p:txEl>
                                              <p:pRg st="0" end="0"/>
                                            </p:txEl>
                                          </p:spTgt>
                                        </p:tgtEl>
                                      </p:cBhvr>
                                    </p:animEffect>
                                  </p:childTnLst>
                                </p:cTn>
                              </p:par>
                            </p:childTnLst>
                          </p:cTn>
                        </p:par>
                        <p:par>
                          <p:cTn id="8" fill="hold" nodeType="afterGroup">
                            <p:stCondLst>
                              <p:cond delay="275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3302">
                                            <p:txEl>
                                              <p:pRg st="1" end="1"/>
                                            </p:txEl>
                                          </p:spTgt>
                                        </p:tgtEl>
                                        <p:attrNameLst>
                                          <p:attrName>style.visibility</p:attrName>
                                        </p:attrNameLst>
                                      </p:cBhvr>
                                      <p:to>
                                        <p:strVal val="visible"/>
                                      </p:to>
                                    </p:set>
                                    <p:animEffect transition="in" filter="dissolve">
                                      <p:cBhvr>
                                        <p:cTn id="11" dur="75"/>
                                        <p:tgtEl>
                                          <p:spTgt spid="1833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advAuto="200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7660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ext Box 3"/>
          <p:cNvSpPr txBox="1">
            <a:spLocks noChangeArrowheads="1"/>
          </p:cNvSpPr>
          <p:nvPr/>
        </p:nvSpPr>
        <p:spPr bwMode="auto">
          <a:xfrm>
            <a:off x="304800" y="152400"/>
            <a:ext cx="7010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Kỳ Lễ</a:t>
            </a:r>
          </a:p>
        </p:txBody>
      </p:sp>
      <p:sp>
        <p:nvSpPr>
          <p:cNvPr id="291843" name="Text Box 5"/>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184326" name="Text Box 6"/>
          <p:cNvSpPr txBox="1">
            <a:spLocks noChangeArrowheads="1"/>
          </p:cNvSpPr>
          <p:nvPr/>
        </p:nvSpPr>
        <p:spPr bwMode="auto">
          <a:xfrm>
            <a:off x="152400" y="2620963"/>
            <a:ext cx="8077200" cy="1616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4000" b="1" smtClean="0">
                <a:solidFill>
                  <a:schemeClr val="bg1"/>
                </a:solidFill>
                <a:latin typeface="Times New Roman" charset="0"/>
              </a:rPr>
              <a:t>Cảm tạ </a:t>
            </a:r>
          </a:p>
          <a:p>
            <a:pPr algn="l" eaLnBrk="1" hangingPunct="1">
              <a:spcBef>
                <a:spcPct val="50000"/>
              </a:spcBef>
              <a:buFontTx/>
              <a:buChar char="•"/>
              <a:defRPr/>
            </a:pPr>
            <a:r>
              <a:rPr lang="en-US" sz="4000" b="1" i="1" smtClean="0">
                <a:solidFill>
                  <a:schemeClr val="bg1"/>
                </a:solidFill>
                <a:latin typeface="Times New Roman" charset="0"/>
              </a:rPr>
              <a:t>Khai sinh Hội Thánh</a:t>
            </a:r>
          </a:p>
        </p:txBody>
      </p:sp>
      <p:sp>
        <p:nvSpPr>
          <p:cNvPr id="184327" name="Oval 7"/>
          <p:cNvSpPr>
            <a:spLocks noChangeArrowheads="1"/>
          </p:cNvSpPr>
          <p:nvPr/>
        </p:nvSpPr>
        <p:spPr bwMode="auto">
          <a:xfrm>
            <a:off x="6781800" y="129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84328" name="Rectangle 8"/>
          <p:cNvSpPr>
            <a:spLocks noGrp="1" noChangeArrowheads="1"/>
          </p:cNvSpPr>
          <p:nvPr>
            <p:ph type="title" idx="4294967295"/>
          </p:nvPr>
        </p:nvSpPr>
        <p:spPr>
          <a:xfrm>
            <a:off x="228600" y="1630363"/>
            <a:ext cx="7772400" cy="5794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4000" b="1">
                <a:solidFill>
                  <a:schemeClr val="bg1"/>
                </a:solidFill>
                <a:latin typeface="Arial" charset="0"/>
                <a:ea typeface="ＭＳ Ｐゴシック" charset="0"/>
              </a:rPr>
              <a:t>Ngũ Tuần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4326">
                                            <p:txEl>
                                              <p:pRg st="0" end="0"/>
                                            </p:txEl>
                                          </p:spTgt>
                                        </p:tgtEl>
                                        <p:attrNameLst>
                                          <p:attrName>style.visibility</p:attrName>
                                        </p:attrNameLst>
                                      </p:cBhvr>
                                      <p:to>
                                        <p:strVal val="visible"/>
                                      </p:to>
                                    </p:set>
                                    <p:animEffect transition="in" filter="dissolve">
                                      <p:cBhvr>
                                        <p:cTn id="7" dur="75"/>
                                        <p:tgtEl>
                                          <p:spTgt spid="184326">
                                            <p:txEl>
                                              <p:pRg st="0" end="0"/>
                                            </p:txEl>
                                          </p:spTgt>
                                        </p:tgtEl>
                                      </p:cBhvr>
                                    </p:animEffect>
                                  </p:childTnLst>
                                </p:cTn>
                              </p:par>
                            </p:childTnLst>
                          </p:cTn>
                        </p:par>
                        <p:par>
                          <p:cTn id="8" fill="hold" nodeType="afterGroup">
                            <p:stCondLst>
                              <p:cond delay="23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4326">
                                            <p:txEl>
                                              <p:pRg st="1" end="1"/>
                                            </p:txEl>
                                          </p:spTgt>
                                        </p:tgtEl>
                                        <p:attrNameLst>
                                          <p:attrName>style.visibility</p:attrName>
                                        </p:attrNameLst>
                                      </p:cBhvr>
                                      <p:to>
                                        <p:strVal val="visible"/>
                                      </p:to>
                                    </p:set>
                                    <p:animEffect transition="in" filter="dissolve">
                                      <p:cBhvr>
                                        <p:cTn id="11" dur="75"/>
                                        <p:tgtEl>
                                          <p:spTgt spid="1843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uild="p" autoUpdateAnimBg="0" advAuto="200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7660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304800" y="152400"/>
            <a:ext cx="7010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Kỳ Lễ</a:t>
            </a:r>
          </a:p>
        </p:txBody>
      </p:sp>
      <p:sp>
        <p:nvSpPr>
          <p:cNvPr id="185348" name="Text Box 4"/>
          <p:cNvSpPr txBox="1">
            <a:spLocks noChangeArrowheads="1"/>
          </p:cNvSpPr>
          <p:nvPr/>
        </p:nvSpPr>
        <p:spPr bwMode="auto">
          <a:xfrm>
            <a:off x="304800" y="1144588"/>
            <a:ext cx="112014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l" eaLnBrk="1" hangingPunct="1">
              <a:lnSpc>
                <a:spcPct val="80000"/>
              </a:lnSpc>
              <a:spcBef>
                <a:spcPct val="50000"/>
              </a:spcBef>
              <a:defRPr/>
            </a:pPr>
            <a:endParaRPr lang="en-US" sz="4000" b="1">
              <a:solidFill>
                <a:schemeClr val="bg1"/>
              </a:solidFill>
              <a:latin typeface="Times New Roman" pitchFamily="18" charset="0"/>
              <a:ea typeface="+mn-ea"/>
              <a:cs typeface="Times New Roman" pitchFamily="18" charset="0"/>
            </a:endParaRPr>
          </a:p>
        </p:txBody>
      </p:sp>
      <p:sp>
        <p:nvSpPr>
          <p:cNvPr id="293892" name="Text Box 5"/>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185350" name="Text Box 6"/>
          <p:cNvSpPr txBox="1">
            <a:spLocks noChangeArrowheads="1"/>
          </p:cNvSpPr>
          <p:nvPr/>
        </p:nvSpPr>
        <p:spPr bwMode="auto">
          <a:xfrm>
            <a:off x="152400" y="2620963"/>
            <a:ext cx="8077200" cy="1465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600" b="1" smtClean="0">
                <a:solidFill>
                  <a:schemeClr val="bg1"/>
                </a:solidFill>
                <a:latin typeface="Times New Roman" charset="0"/>
              </a:rPr>
              <a:t>Ăn năn đầu năm</a:t>
            </a:r>
          </a:p>
          <a:p>
            <a:pPr algn="l" eaLnBrk="1" hangingPunct="1">
              <a:spcBef>
                <a:spcPct val="50000"/>
              </a:spcBef>
              <a:buFontTx/>
              <a:buChar char="•"/>
              <a:defRPr/>
            </a:pPr>
            <a:r>
              <a:rPr lang="en-US" sz="3600" b="1" i="1" smtClean="0">
                <a:solidFill>
                  <a:schemeClr val="bg1"/>
                </a:solidFill>
                <a:latin typeface="Times New Roman" charset="0"/>
              </a:rPr>
              <a:t>Cất lên không trung</a:t>
            </a:r>
          </a:p>
        </p:txBody>
      </p:sp>
      <p:sp>
        <p:nvSpPr>
          <p:cNvPr id="185351" name="Oval 7"/>
          <p:cNvSpPr>
            <a:spLocks noChangeArrowheads="1"/>
          </p:cNvSpPr>
          <p:nvPr/>
        </p:nvSpPr>
        <p:spPr bwMode="auto">
          <a:xfrm>
            <a:off x="6629400" y="42672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293895" name="Rectangle 8"/>
          <p:cNvSpPr>
            <a:spLocks noGrp="1" noChangeArrowheads="1"/>
          </p:cNvSpPr>
          <p:nvPr>
            <p:ph type="title" idx="4294967295"/>
          </p:nvPr>
        </p:nvSpPr>
        <p:spPr>
          <a:xfrm>
            <a:off x="228600" y="1143000"/>
            <a:ext cx="3190875" cy="1143000"/>
          </a:xfrm>
        </p:spPr>
        <p:txBody>
          <a:bodyPr/>
          <a:lstStyle/>
          <a:p>
            <a:pPr algn="l" eaLnBrk="1" hangingPunct="1"/>
            <a:r>
              <a:rPr lang="en-US" sz="4000" b="1">
                <a:solidFill>
                  <a:schemeClr val="bg1"/>
                </a:solidFill>
                <a:latin typeface="Arial" charset="0"/>
                <a:ea typeface="ＭＳ Ｐゴシック" charset="0"/>
              </a:rPr>
              <a:t>Lễ Thổi kèn</a:t>
            </a:r>
            <a:endParaRPr lang="en-US">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5350">
                                            <p:txEl>
                                              <p:pRg st="0" end="0"/>
                                            </p:txEl>
                                          </p:spTgt>
                                        </p:tgtEl>
                                        <p:attrNameLst>
                                          <p:attrName>style.visibility</p:attrName>
                                        </p:attrNameLst>
                                      </p:cBhvr>
                                      <p:to>
                                        <p:strVal val="visible"/>
                                      </p:to>
                                    </p:set>
                                    <p:animEffect transition="in" filter="dissolve">
                                      <p:cBhvr>
                                        <p:cTn id="7" dur="75"/>
                                        <p:tgtEl>
                                          <p:spTgt spid="185350">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5350">
                                            <p:txEl>
                                              <p:pRg st="1" end="1"/>
                                            </p:txEl>
                                          </p:spTgt>
                                        </p:tgtEl>
                                        <p:attrNameLst>
                                          <p:attrName>style.visibility</p:attrName>
                                        </p:attrNameLst>
                                      </p:cBhvr>
                                      <p:to>
                                        <p:strVal val="visible"/>
                                      </p:to>
                                    </p:set>
                                    <p:animEffect transition="in" filter="dissolve">
                                      <p:cBhvr>
                                        <p:cTn id="11" dur="75"/>
                                        <p:tgtEl>
                                          <p:spTgt spid="1853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build="p" autoUpdateAnimBg="0" advAuto="200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7660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ext Box 3"/>
          <p:cNvSpPr txBox="1">
            <a:spLocks noChangeArrowheads="1"/>
          </p:cNvSpPr>
          <p:nvPr/>
        </p:nvSpPr>
        <p:spPr bwMode="auto">
          <a:xfrm>
            <a:off x="304800" y="152400"/>
            <a:ext cx="7010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Kỳ lễ</a:t>
            </a:r>
          </a:p>
        </p:txBody>
      </p:sp>
      <p:sp>
        <p:nvSpPr>
          <p:cNvPr id="295939" name="Text Box 5"/>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186374" name="Text Box 6"/>
          <p:cNvSpPr txBox="1">
            <a:spLocks noChangeArrowheads="1"/>
          </p:cNvSpPr>
          <p:nvPr/>
        </p:nvSpPr>
        <p:spPr bwMode="auto">
          <a:xfrm>
            <a:off x="152400" y="2620963"/>
            <a:ext cx="8077200" cy="247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600" b="1" smtClean="0">
                <a:solidFill>
                  <a:schemeClr val="bg1"/>
                </a:solidFill>
                <a:latin typeface="Times New Roman" charset="0"/>
              </a:rPr>
              <a:t>Chuộc tội lỗi</a:t>
            </a:r>
          </a:p>
          <a:p>
            <a:pPr algn="l" eaLnBrk="1" hangingPunct="1">
              <a:spcBef>
                <a:spcPct val="50000"/>
              </a:spcBef>
              <a:buFontTx/>
              <a:buChar char="•"/>
              <a:defRPr/>
            </a:pPr>
            <a:r>
              <a:rPr lang="en-US" sz="3600" b="1" i="1" smtClean="0">
                <a:solidFill>
                  <a:schemeClr val="bg1"/>
                </a:solidFill>
                <a:latin typeface="Times New Roman" charset="0"/>
              </a:rPr>
              <a:t>Đấng Christ chuộc tội cho chúng ta</a:t>
            </a:r>
            <a:r>
              <a:rPr lang="en-US" sz="4000" b="1" smtClean="0">
                <a:solidFill>
                  <a:schemeClr val="bg1"/>
                </a:solidFill>
                <a:latin typeface="Times New Roman" charset="0"/>
              </a:rPr>
              <a:t>  </a:t>
            </a:r>
          </a:p>
          <a:p>
            <a:pPr algn="l" eaLnBrk="1" hangingPunct="1">
              <a:spcBef>
                <a:spcPct val="50000"/>
              </a:spcBef>
              <a:buFontTx/>
              <a:buChar char="•"/>
              <a:defRPr/>
            </a:pPr>
            <a:endParaRPr lang="en-US" sz="4000" b="1" i="1" smtClean="0">
              <a:solidFill>
                <a:schemeClr val="bg1"/>
              </a:solidFill>
              <a:latin typeface="Times New Roman" charset="0"/>
            </a:endParaRPr>
          </a:p>
        </p:txBody>
      </p:sp>
      <p:sp>
        <p:nvSpPr>
          <p:cNvPr id="186375" name="Oval 7"/>
          <p:cNvSpPr>
            <a:spLocks noChangeArrowheads="1"/>
          </p:cNvSpPr>
          <p:nvPr/>
        </p:nvSpPr>
        <p:spPr bwMode="auto">
          <a:xfrm>
            <a:off x="6477000" y="48006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86376" name="Rectangle 8"/>
          <p:cNvSpPr>
            <a:spLocks noGrp="1" noChangeArrowheads="1"/>
          </p:cNvSpPr>
          <p:nvPr>
            <p:ph type="title" idx="4294967295"/>
          </p:nvPr>
        </p:nvSpPr>
        <p:spPr>
          <a:xfrm>
            <a:off x="228600" y="1371600"/>
            <a:ext cx="3429000" cy="5794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4000" b="1" smtClean="0">
                <a:solidFill>
                  <a:schemeClr val="bg1"/>
                </a:solidFill>
                <a:latin typeface="Arial" pitchFamily="34" charset="0"/>
                <a:cs typeface="+mj-cs"/>
              </a:rPr>
              <a:t>Lễ Chuộc tội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6374">
                                            <p:txEl>
                                              <p:pRg st="0" end="0"/>
                                            </p:txEl>
                                          </p:spTgt>
                                        </p:tgtEl>
                                        <p:attrNameLst>
                                          <p:attrName>style.visibility</p:attrName>
                                        </p:attrNameLst>
                                      </p:cBhvr>
                                      <p:to>
                                        <p:strVal val="visible"/>
                                      </p:to>
                                    </p:set>
                                    <p:animEffect transition="in" filter="dissolve">
                                      <p:cBhvr>
                                        <p:cTn id="7" dur="75"/>
                                        <p:tgtEl>
                                          <p:spTgt spid="186374">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6374">
                                            <p:txEl>
                                              <p:pRg st="1" end="1"/>
                                            </p:txEl>
                                          </p:spTgt>
                                        </p:tgtEl>
                                        <p:attrNameLst>
                                          <p:attrName>style.visibility</p:attrName>
                                        </p:attrNameLst>
                                      </p:cBhvr>
                                      <p:to>
                                        <p:strVal val="visible"/>
                                      </p:to>
                                    </p:set>
                                    <p:animEffect transition="in" filter="dissolve">
                                      <p:cBhvr>
                                        <p:cTn id="11" dur="75"/>
                                        <p:tgtEl>
                                          <p:spTgt spid="1863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build="p" autoUpdateAnimBg="0" advAuto="200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CALENDA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27660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3"/>
          <p:cNvSpPr txBox="1">
            <a:spLocks noChangeArrowheads="1"/>
          </p:cNvSpPr>
          <p:nvPr/>
        </p:nvSpPr>
        <p:spPr bwMode="auto">
          <a:xfrm>
            <a:off x="304800" y="152400"/>
            <a:ext cx="7010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smtClean="0">
                <a:solidFill>
                  <a:schemeClr val="bg1"/>
                </a:solidFill>
                <a:latin typeface="Times New Roman" charset="0"/>
              </a:rPr>
              <a:t>Kỳ lễ</a:t>
            </a:r>
          </a:p>
        </p:txBody>
      </p:sp>
      <p:sp>
        <p:nvSpPr>
          <p:cNvPr id="297987" name="Text Box 5"/>
          <p:cNvSpPr txBox="1">
            <a:spLocks noChangeArrowheads="1"/>
          </p:cNvSpPr>
          <p:nvPr/>
        </p:nvSpPr>
        <p:spPr bwMode="auto">
          <a:xfrm>
            <a:off x="6400800" y="1524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spcBef>
                <a:spcPct val="50000"/>
              </a:spcBef>
            </a:pPr>
            <a:r>
              <a:rPr lang="en-US" sz="3200" b="1">
                <a:solidFill>
                  <a:schemeClr val="tx1"/>
                </a:solidFill>
                <a:latin typeface="Times New Roman" charset="0"/>
              </a:rPr>
              <a:t>Lê-vi 23</a:t>
            </a:r>
          </a:p>
        </p:txBody>
      </p:sp>
      <p:sp>
        <p:nvSpPr>
          <p:cNvPr id="187399" name="Text Box 7"/>
          <p:cNvSpPr txBox="1">
            <a:spLocks noChangeArrowheads="1"/>
          </p:cNvSpPr>
          <p:nvPr/>
        </p:nvSpPr>
        <p:spPr bwMode="auto">
          <a:xfrm>
            <a:off x="152400" y="2620963"/>
            <a:ext cx="8077200" cy="29289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600" b="1" smtClean="0">
                <a:solidFill>
                  <a:schemeClr val="bg1"/>
                </a:solidFill>
                <a:latin typeface="Times New Roman" charset="0"/>
              </a:rPr>
              <a:t>Ăn mừng mùa gặt &amp; và nhớ lại phước lành trong đồng vắng</a:t>
            </a:r>
          </a:p>
          <a:p>
            <a:pPr algn="l" eaLnBrk="1" hangingPunct="1">
              <a:spcBef>
                <a:spcPct val="50000"/>
              </a:spcBef>
              <a:buFontTx/>
              <a:buChar char="•"/>
              <a:defRPr/>
            </a:pPr>
            <a:r>
              <a:rPr lang="en-US" sz="3600" b="1" i="1" smtClean="0">
                <a:solidFill>
                  <a:schemeClr val="bg1"/>
                </a:solidFill>
                <a:latin typeface="Times New Roman" charset="0"/>
              </a:rPr>
              <a:t>Ngàn năm bình an</a:t>
            </a:r>
          </a:p>
          <a:p>
            <a:pPr algn="l" eaLnBrk="1" hangingPunct="1">
              <a:spcBef>
                <a:spcPct val="50000"/>
              </a:spcBef>
              <a:buFontTx/>
              <a:buChar char="•"/>
              <a:defRPr/>
            </a:pPr>
            <a:endParaRPr lang="en-US" sz="4000" b="1" i="1" smtClean="0">
              <a:solidFill>
                <a:schemeClr val="bg1"/>
              </a:solidFill>
              <a:latin typeface="Times New Roman" charset="0"/>
            </a:endParaRPr>
          </a:p>
        </p:txBody>
      </p:sp>
      <p:sp>
        <p:nvSpPr>
          <p:cNvPr id="187400" name="Oval 8"/>
          <p:cNvSpPr>
            <a:spLocks noChangeArrowheads="1"/>
          </p:cNvSpPr>
          <p:nvPr/>
        </p:nvSpPr>
        <p:spPr bwMode="auto">
          <a:xfrm>
            <a:off x="5791200" y="51816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87401" name="Rectangle 9"/>
          <p:cNvSpPr>
            <a:spLocks noGrp="1" noChangeArrowheads="1"/>
          </p:cNvSpPr>
          <p:nvPr>
            <p:ph type="title" idx="4294967295"/>
          </p:nvPr>
        </p:nvSpPr>
        <p:spPr>
          <a:xfrm>
            <a:off x="228600" y="1676400"/>
            <a:ext cx="3048000" cy="5794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4000" b="1" smtClean="0">
                <a:solidFill>
                  <a:schemeClr val="bg1"/>
                </a:solidFill>
                <a:latin typeface="Arial" pitchFamily="34" charset="0"/>
                <a:cs typeface="+mj-cs"/>
              </a:rPr>
              <a:t>Lễ Lều tạm</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7399">
                                            <p:txEl>
                                              <p:pRg st="0" end="0"/>
                                            </p:txEl>
                                          </p:spTgt>
                                        </p:tgtEl>
                                        <p:attrNameLst>
                                          <p:attrName>style.visibility</p:attrName>
                                        </p:attrNameLst>
                                      </p:cBhvr>
                                      <p:to>
                                        <p:strVal val="visible"/>
                                      </p:to>
                                    </p:set>
                                    <p:animEffect transition="in" filter="dissolve">
                                      <p:cBhvr>
                                        <p:cTn id="7" dur="75"/>
                                        <p:tgtEl>
                                          <p:spTgt spid="187399">
                                            <p:txEl>
                                              <p:pRg st="0" end="0"/>
                                            </p:txEl>
                                          </p:spTgt>
                                        </p:tgtEl>
                                      </p:cBhvr>
                                    </p:animEffect>
                                  </p:childTnLst>
                                </p:cTn>
                              </p:par>
                            </p:childTnLst>
                          </p:cTn>
                        </p:par>
                        <p:par>
                          <p:cTn id="8" fill="hold" nodeType="afterGroup">
                            <p:stCondLst>
                              <p:cond delay="2075"/>
                            </p:stCondLst>
                            <p:childTnLst>
                              <p:par>
                                <p:cTn id="9" presetID="9" presetClass="entr" presetSubtype="0" fill="hold" grpId="0" nodeType="afterEffect">
                                  <p:stCondLst>
                                    <p:cond delay="2000"/>
                                  </p:stCondLst>
                                  <p:childTnLst>
                                    <p:set>
                                      <p:cBhvr>
                                        <p:cTn id="10" dur="1" fill="hold">
                                          <p:stCondLst>
                                            <p:cond delay="0"/>
                                          </p:stCondLst>
                                        </p:cTn>
                                        <p:tgtEl>
                                          <p:spTgt spid="187399">
                                            <p:txEl>
                                              <p:pRg st="1" end="1"/>
                                            </p:txEl>
                                          </p:spTgt>
                                        </p:tgtEl>
                                        <p:attrNameLst>
                                          <p:attrName>style.visibility</p:attrName>
                                        </p:attrNameLst>
                                      </p:cBhvr>
                                      <p:to>
                                        <p:strVal val="visible"/>
                                      </p:to>
                                    </p:set>
                                    <p:animEffect transition="in" filter="dissolve">
                                      <p:cBhvr>
                                        <p:cTn id="11" dur="75"/>
                                        <p:tgtEl>
                                          <p:spTgt spid="1873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utoUpdateAnimBg="0" advAuto="200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kumimoji="1" lang="en-US">
                <a:latin typeface="Arial" charset="0"/>
                <a:ea typeface="ＭＳ Ｐゴシック" charset="0"/>
              </a:rPr>
              <a:t>Tóm tắt về lễ hội của Israel</a:t>
            </a:r>
          </a:p>
        </p:txBody>
      </p:sp>
      <p:pic>
        <p:nvPicPr>
          <p:cNvPr id="300034" name="Picture 4" descr="feasts">
            <a:hlinkClick r:id="rId3"/>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851775" y="1828800"/>
            <a:ext cx="1289050" cy="2459038"/>
          </a:xfrm>
        </p:spPr>
      </p:pic>
      <p:pic>
        <p:nvPicPr>
          <p:cNvPr id="300035" name="Picture 5" descr="prophecyfeast">
            <a:hlinkClick r:id="rId5"/>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848600" y="4572000"/>
            <a:ext cx="1295400" cy="2286000"/>
          </a:xfrm>
        </p:spPr>
      </p:pic>
      <p:sp>
        <p:nvSpPr>
          <p:cNvPr id="300036" name="Text Box 6"/>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2"/>
                </a:solidFill>
                <a:latin typeface="Arial" charset="0"/>
              </a:rPr>
              <a:t>134</a:t>
            </a:r>
          </a:p>
        </p:txBody>
      </p:sp>
      <p:sp>
        <p:nvSpPr>
          <p:cNvPr id="53255" name="Rectangle 7"/>
          <p:cNvSpPr>
            <a:spLocks noChangeArrowheads="1"/>
          </p:cNvSpPr>
          <p:nvPr/>
        </p:nvSpPr>
        <p:spPr bwMode="auto">
          <a:xfrm>
            <a:off x="457200" y="1600200"/>
            <a:ext cx="7239000" cy="4530725"/>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65000"/>
              <a:buFont typeface="Wingdings" charset="0"/>
              <a:buChar char="n"/>
              <a:defRPr/>
            </a:pPr>
            <a:r>
              <a:rPr kumimoji="1" lang="en-US" sz="3200">
                <a:solidFill>
                  <a:schemeClr val="tx1"/>
                </a:solidFill>
                <a:effectLst>
                  <a:outerShdw blurRad="38100" dist="38100" dir="2700000" algn="tl">
                    <a:srgbClr val="000000"/>
                  </a:outerShdw>
                </a:effectLst>
                <a:latin typeface="Times New Roman" charset="0"/>
                <a:cs typeface="Times New Roman" charset="0"/>
              </a:rPr>
              <a:t>Kết lại thành từng nhóm trong hai tháng</a:t>
            </a:r>
          </a:p>
          <a:p>
            <a:pPr marL="342900" indent="-342900" algn="l" eaLnBrk="1" hangingPunct="1">
              <a:spcBef>
                <a:spcPct val="20000"/>
              </a:spcBef>
              <a:buClr>
                <a:schemeClr val="hlink"/>
              </a:buClr>
              <a:buSzPct val="65000"/>
              <a:buFont typeface="Wingdings" charset="0"/>
              <a:buChar char="n"/>
              <a:defRPr/>
            </a:pPr>
            <a:r>
              <a:rPr kumimoji="1" lang="en-US" sz="3200">
                <a:solidFill>
                  <a:schemeClr val="tx1"/>
                </a:solidFill>
                <a:effectLst>
                  <a:outerShdw blurRad="38100" dist="38100" dir="2700000" algn="tl">
                    <a:srgbClr val="000000"/>
                  </a:outerShdw>
                </a:effectLst>
                <a:latin typeface="Times New Roman" charset="0"/>
                <a:cs typeface="Times New Roman" charset="0"/>
              </a:rPr>
              <a:t>Có 4 tháng nghỉ giữa các nhóm </a:t>
            </a:r>
          </a:p>
          <a:p>
            <a:pPr marL="342900" indent="-342900" algn="l" eaLnBrk="1" hangingPunct="1">
              <a:spcBef>
                <a:spcPct val="20000"/>
              </a:spcBef>
              <a:buClr>
                <a:schemeClr val="hlink"/>
              </a:buClr>
              <a:buSzPct val="65000"/>
              <a:buFont typeface="Wingdings" charset="0"/>
              <a:buChar char="n"/>
              <a:defRPr/>
            </a:pPr>
            <a:r>
              <a:rPr kumimoji="1" lang="en-US" sz="3200">
                <a:solidFill>
                  <a:schemeClr val="tx1"/>
                </a:solidFill>
                <a:effectLst>
                  <a:outerShdw blurRad="38100" dist="38100" dir="2700000" algn="tl">
                    <a:srgbClr val="000000"/>
                  </a:outerShdw>
                </a:effectLst>
                <a:latin typeface="Times New Roman" charset="0"/>
                <a:cs typeface="Times New Roman" charset="0"/>
              </a:rPr>
              <a:t>Vui vẻ và điều độ</a:t>
            </a:r>
          </a:p>
          <a:p>
            <a:pPr marL="342900" indent="-342900" algn="l" eaLnBrk="1" hangingPunct="1">
              <a:spcBef>
                <a:spcPct val="20000"/>
              </a:spcBef>
              <a:buClr>
                <a:schemeClr val="hlink"/>
              </a:buClr>
              <a:buSzPct val="65000"/>
              <a:buFont typeface="Wingdings" charset="0"/>
              <a:buChar char="n"/>
              <a:defRPr/>
            </a:pPr>
            <a:r>
              <a:rPr kumimoji="1" lang="en-US" sz="3200">
                <a:solidFill>
                  <a:schemeClr val="tx1"/>
                </a:solidFill>
                <a:effectLst>
                  <a:outerShdw blurRad="38100" dist="38100" dir="2700000" algn="tl">
                    <a:srgbClr val="000000"/>
                  </a:outerShdw>
                </a:effectLst>
                <a:latin typeface="Times New Roman" charset="0"/>
                <a:cs typeface="Times New Roman" charset="0"/>
              </a:rPr>
              <a:t>Tại Giê-ru-sa-lem và tại nhà</a:t>
            </a:r>
          </a:p>
          <a:p>
            <a:pPr marL="342900" indent="-342900" algn="l" eaLnBrk="1" hangingPunct="1">
              <a:spcBef>
                <a:spcPct val="20000"/>
              </a:spcBef>
              <a:buClr>
                <a:schemeClr val="hlink"/>
              </a:buClr>
              <a:buSzPct val="65000"/>
              <a:buFont typeface="Wingdings" charset="0"/>
              <a:buChar char="n"/>
              <a:defRPr/>
            </a:pPr>
            <a:r>
              <a:rPr kumimoji="1" lang="en-US" sz="3200">
                <a:solidFill>
                  <a:schemeClr val="tx1"/>
                </a:solidFill>
                <a:effectLst>
                  <a:outerShdw blurRad="38100" dist="38100" dir="2700000" algn="tl">
                    <a:srgbClr val="000000"/>
                  </a:outerShdw>
                </a:effectLst>
                <a:latin typeface="Times New Roman" charset="0"/>
                <a:cs typeface="Times New Roman" charset="0"/>
              </a:rPr>
              <a:t>Chỉ về quá khứ và tương lai</a:t>
            </a:r>
          </a:p>
          <a:p>
            <a:pPr marL="342900" indent="-342900" algn="l" eaLnBrk="1" hangingPunct="1">
              <a:spcBef>
                <a:spcPct val="20000"/>
              </a:spcBef>
              <a:buClr>
                <a:schemeClr val="hlink"/>
              </a:buClr>
              <a:buSzPct val="65000"/>
              <a:buFont typeface="Wingdings" charset="0"/>
              <a:buChar char="n"/>
              <a:defRPr/>
            </a:pPr>
            <a:r>
              <a:rPr kumimoji="1" lang="en-US" sz="3200">
                <a:solidFill>
                  <a:schemeClr val="tx1"/>
                </a:solidFill>
                <a:effectLst>
                  <a:outerShdw blurRad="38100" dist="38100" dir="2700000" algn="tl">
                    <a:srgbClr val="000000"/>
                  </a:outerShdw>
                </a:effectLst>
                <a:latin typeface="Times New Roman" charset="0"/>
                <a:cs typeface="Times New Roman" charset="0"/>
              </a:rPr>
              <a:t>Kết hợp toàn dân tộc</a:t>
            </a:r>
          </a:p>
          <a:p>
            <a:pPr marL="342900" indent="-342900" algn="l" eaLnBrk="1" hangingPunct="1">
              <a:spcBef>
                <a:spcPct val="20000"/>
              </a:spcBef>
              <a:buClr>
                <a:schemeClr val="hlink"/>
              </a:buClr>
              <a:buSzPct val="65000"/>
              <a:buFont typeface="Wingdings" charset="0"/>
              <a:buChar char="n"/>
              <a:defRPr/>
            </a:pPr>
            <a:r>
              <a:rPr kumimoji="1" lang="en-US" sz="3200">
                <a:solidFill>
                  <a:schemeClr val="tx1"/>
                </a:solidFill>
                <a:effectLst>
                  <a:outerShdw blurRad="38100" dist="38100" dir="2700000" algn="tl">
                    <a:srgbClr val="000000"/>
                  </a:outerShdw>
                </a:effectLst>
                <a:latin typeface="Times New Roman" charset="0"/>
                <a:cs typeface="Times New Roman" charset="0"/>
              </a:rPr>
              <a:t>Cung ứng sự nghỉ ngơi – nhưng vì sao là mệnh lệnh?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255">
                                            <p:txEl>
                                              <p:pRg st="0" end="0"/>
                                            </p:txEl>
                                          </p:spTgt>
                                        </p:tgtEl>
                                        <p:attrNameLst>
                                          <p:attrName>style.visibility</p:attrName>
                                        </p:attrNameLst>
                                      </p:cBhvr>
                                      <p:to>
                                        <p:strVal val="visible"/>
                                      </p:to>
                                    </p:set>
                                    <p:animEffect transition="in" filter="dissolve">
                                      <p:cBhvr>
                                        <p:cTn id="7" dur="500"/>
                                        <p:tgtEl>
                                          <p:spTgt spid="532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255">
                                            <p:txEl>
                                              <p:pRg st="1" end="1"/>
                                            </p:txEl>
                                          </p:spTgt>
                                        </p:tgtEl>
                                        <p:attrNameLst>
                                          <p:attrName>style.visibility</p:attrName>
                                        </p:attrNameLst>
                                      </p:cBhvr>
                                      <p:to>
                                        <p:strVal val="visible"/>
                                      </p:to>
                                    </p:set>
                                    <p:animEffect transition="in" filter="dissolve">
                                      <p:cBhvr>
                                        <p:cTn id="12" dur="500"/>
                                        <p:tgtEl>
                                          <p:spTgt spid="532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3255">
                                            <p:txEl>
                                              <p:pRg st="2" end="2"/>
                                            </p:txEl>
                                          </p:spTgt>
                                        </p:tgtEl>
                                        <p:attrNameLst>
                                          <p:attrName>style.visibility</p:attrName>
                                        </p:attrNameLst>
                                      </p:cBhvr>
                                      <p:to>
                                        <p:strVal val="visible"/>
                                      </p:to>
                                    </p:set>
                                    <p:animEffect transition="in" filter="dissolve">
                                      <p:cBhvr>
                                        <p:cTn id="17" dur="500"/>
                                        <p:tgtEl>
                                          <p:spTgt spid="532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255">
                                            <p:txEl>
                                              <p:pRg st="3" end="3"/>
                                            </p:txEl>
                                          </p:spTgt>
                                        </p:tgtEl>
                                        <p:attrNameLst>
                                          <p:attrName>style.visibility</p:attrName>
                                        </p:attrNameLst>
                                      </p:cBhvr>
                                      <p:to>
                                        <p:strVal val="visible"/>
                                      </p:to>
                                    </p:set>
                                    <p:animEffect transition="in" filter="dissolve">
                                      <p:cBhvr>
                                        <p:cTn id="22" dur="500"/>
                                        <p:tgtEl>
                                          <p:spTgt spid="5325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3255">
                                            <p:txEl>
                                              <p:pRg st="4" end="4"/>
                                            </p:txEl>
                                          </p:spTgt>
                                        </p:tgtEl>
                                        <p:attrNameLst>
                                          <p:attrName>style.visibility</p:attrName>
                                        </p:attrNameLst>
                                      </p:cBhvr>
                                      <p:to>
                                        <p:strVal val="visible"/>
                                      </p:to>
                                    </p:set>
                                    <p:animEffect transition="in" filter="dissolve">
                                      <p:cBhvr>
                                        <p:cTn id="27" dur="500"/>
                                        <p:tgtEl>
                                          <p:spTgt spid="5325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3255">
                                            <p:txEl>
                                              <p:pRg st="5" end="5"/>
                                            </p:txEl>
                                          </p:spTgt>
                                        </p:tgtEl>
                                        <p:attrNameLst>
                                          <p:attrName>style.visibility</p:attrName>
                                        </p:attrNameLst>
                                      </p:cBhvr>
                                      <p:to>
                                        <p:strVal val="visible"/>
                                      </p:to>
                                    </p:set>
                                    <p:animEffect transition="in" filter="dissolve">
                                      <p:cBhvr>
                                        <p:cTn id="32" dur="500"/>
                                        <p:tgtEl>
                                          <p:spTgt spid="5325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53255">
                                            <p:txEl>
                                              <p:pRg st="6" end="6"/>
                                            </p:txEl>
                                          </p:spTgt>
                                        </p:tgtEl>
                                        <p:attrNameLst>
                                          <p:attrName>style.visibility</p:attrName>
                                        </p:attrNameLst>
                                      </p:cBhvr>
                                      <p:to>
                                        <p:strVal val="visible"/>
                                      </p:to>
                                    </p:set>
                                    <p:animEffect transition="in" filter="dissolve">
                                      <p:cBhvr>
                                        <p:cTn id="37" dur="500"/>
                                        <p:tgtEl>
                                          <p:spTgt spid="532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1"/>
                </a:solidFill>
                <a:latin typeface="Arial" charset="0"/>
              </a:rPr>
              <a:t>134</a:t>
            </a:r>
          </a:p>
        </p:txBody>
      </p:sp>
      <p:sp>
        <p:nvSpPr>
          <p:cNvPr id="302083" name="Text Box 5"/>
          <p:cNvSpPr>
            <a:spLocks noChangeArrowheads="1"/>
          </p:cNvSpPr>
          <p:nvPr>
            <p:ph type="title"/>
          </p:nvPr>
        </p:nvSpPr>
        <p:spPr>
          <a:xfrm>
            <a:off x="304800" y="152400"/>
            <a:ext cx="7772400" cy="533400"/>
          </a:xfrm>
          <a:solidFill>
            <a:srgbClr val="000000"/>
          </a:solidFill>
        </p:spPr>
        <p:txBody>
          <a:bodyPr/>
          <a:lstStyle/>
          <a:p>
            <a:r>
              <a:rPr kumimoji="0" lang="en-US" altLang="zh-CN" sz="2800">
                <a:solidFill>
                  <a:schemeClr val="tx1"/>
                </a:solidFill>
                <a:latin typeface="Times New Roman" charset="0"/>
                <a:ea typeface="宋体" charset="0"/>
                <a:cs typeface="宋体" charset="0"/>
              </a:rPr>
              <a:t>Ý nghĩa Lai thế học</a:t>
            </a:r>
            <a:r>
              <a:rPr kumimoji="0" lang="en-US" altLang="zh-CN" sz="2800" b="1">
                <a:solidFill>
                  <a:schemeClr val="tx1"/>
                </a:solidFill>
                <a:latin typeface="Times New Roman" charset="0"/>
                <a:ea typeface="宋体" charset="0"/>
                <a:cs typeface="宋体" charset="0"/>
              </a:rPr>
              <a:t> về Lễ hội của Israel (Lê 23)</a:t>
            </a:r>
            <a:r>
              <a:rPr kumimoji="0" lang="en-US" altLang="zh-CN" sz="3600" b="1">
                <a:solidFill>
                  <a:schemeClr val="tx1"/>
                </a:solidFill>
                <a:latin typeface="Impact" charset="0"/>
                <a:ea typeface="宋体" charset="0"/>
                <a:cs typeface="宋体" charset="0"/>
              </a:rPr>
              <a:t> </a:t>
            </a:r>
            <a:endParaRPr kumimoji="0" lang="en-US" sz="3600" b="1">
              <a:solidFill>
                <a:schemeClr val="tx1"/>
              </a:solidFill>
              <a:latin typeface="Impact" charset="0"/>
              <a:ea typeface="宋体" charset="0"/>
              <a:cs typeface="宋体" charset="0"/>
            </a:endParaRPr>
          </a:p>
        </p:txBody>
      </p:sp>
      <p:grpSp>
        <p:nvGrpSpPr>
          <p:cNvPr id="302084" name="Group 36"/>
          <p:cNvGrpSpPr>
            <a:grpSpLocks/>
          </p:cNvGrpSpPr>
          <p:nvPr/>
        </p:nvGrpSpPr>
        <p:grpSpPr bwMode="auto">
          <a:xfrm>
            <a:off x="0" y="762000"/>
            <a:ext cx="9144000" cy="6096000"/>
            <a:chOff x="32" y="0"/>
            <a:chExt cx="3720" cy="5063"/>
          </a:xfrm>
        </p:grpSpPr>
        <p:sp>
          <p:nvSpPr>
            <p:cNvPr id="302085"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Ngày</a:t>
              </a:r>
              <a:endParaRPr lang="en-US" sz="2000" b="1"/>
            </a:p>
          </p:txBody>
        </p:sp>
        <p:sp>
          <p:nvSpPr>
            <p:cNvPr id="302086"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Thời gian</a:t>
              </a:r>
              <a:endParaRPr lang="en-US" sz="2000" b="1"/>
            </a:p>
          </p:txBody>
        </p:sp>
        <p:sp>
          <p:nvSpPr>
            <p:cNvPr id="302087"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Lễ</a:t>
              </a:r>
              <a:endParaRPr lang="en-US" sz="2000" b="1"/>
            </a:p>
          </p:txBody>
        </p:sp>
        <p:sp>
          <p:nvSpPr>
            <p:cNvPr id="302088"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Ý nghĩa (quá khứ)</a:t>
              </a:r>
              <a:endParaRPr lang="en-US" sz="2000" b="1"/>
            </a:p>
          </p:txBody>
        </p:sp>
        <p:sp>
          <p:nvSpPr>
            <p:cNvPr id="302089"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Tượng trưng (tương lai)</a:t>
              </a:r>
              <a:endParaRPr lang="en-US" sz="2000" b="1"/>
            </a:p>
          </p:txBody>
        </p:sp>
        <p:sp>
          <p:nvSpPr>
            <p:cNvPr id="302090"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latin typeface="Times New Roman" charset="0"/>
                </a:rPr>
                <a:t>Hằng tuần</a:t>
              </a:r>
            </a:p>
          </p:txBody>
        </p:sp>
        <p:sp>
          <p:nvSpPr>
            <p:cNvPr id="302091"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a:t>
              </a:r>
            </a:p>
          </p:txBody>
        </p:sp>
        <p:sp>
          <p:nvSpPr>
            <p:cNvPr id="302092"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Sa-bát*</a:t>
              </a:r>
            </a:p>
            <a:p>
              <a:pPr algn="ctr">
                <a:tabLst>
                  <a:tab pos="3886200" algn="l"/>
                  <a:tab pos="4800600" algn="l"/>
                  <a:tab pos="5600700" algn="l"/>
                </a:tabLst>
              </a:pPr>
              <a:r>
                <a:rPr lang="en-US" sz="1600" b="1">
                  <a:latin typeface="Times New Roman" charset="0"/>
                </a:rPr>
                <a:t>(Shabbat)</a:t>
              </a:r>
            </a:p>
          </p:txBody>
        </p:sp>
        <p:sp>
          <p:nvSpPr>
            <p:cNvPr id="302093"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Nhắc nhở về:</a:t>
              </a:r>
            </a:p>
            <a:p>
              <a:pPr algn="ctr">
                <a:tabLst>
                  <a:tab pos="3886200" algn="l"/>
                  <a:tab pos="4800600" algn="l"/>
                  <a:tab pos="5600700" algn="l"/>
                </a:tabLst>
              </a:pPr>
              <a:r>
                <a:rPr lang="en-US" sz="1600" b="1">
                  <a:latin typeface="Times New Roman" charset="0"/>
                </a:rPr>
                <a:t>• Nghỉ sáng tạo của ĐCT</a:t>
              </a:r>
            </a:p>
            <a:p>
              <a:pPr algn="ctr">
                <a:tabLst>
                  <a:tab pos="3886200" algn="l"/>
                  <a:tab pos="4800600" algn="l"/>
                  <a:tab pos="5600700" algn="l"/>
                </a:tabLst>
              </a:pPr>
              <a:r>
                <a:rPr lang="en-US" sz="1600" b="1">
                  <a:latin typeface="Times New Roman" charset="0"/>
                </a:rPr>
                <a:t>• Giải phóng khỏi Ai Cập</a:t>
              </a:r>
            </a:p>
            <a:p>
              <a:pPr algn="ctr">
                <a:tabLst>
                  <a:tab pos="3886200" algn="l"/>
                  <a:tab pos="4800600" algn="l"/>
                  <a:tab pos="5600700" algn="l"/>
                </a:tabLst>
              </a:pPr>
              <a:r>
                <a:rPr lang="en-US" sz="1600" b="1">
                  <a:latin typeface="Times New Roman" charset="0"/>
                </a:rPr>
                <a:t>Dấu hiệu của giao ước Môi-se</a:t>
              </a:r>
            </a:p>
            <a:p>
              <a:pPr algn="ctr">
                <a:tabLst>
                  <a:tab pos="3886200" algn="l"/>
                  <a:tab pos="4800600" algn="l"/>
                  <a:tab pos="5600700" algn="l"/>
                </a:tabLst>
              </a:pPr>
              <a:r>
                <a:rPr lang="en-US" sz="1600" b="1">
                  <a:latin typeface="Times New Roman" charset="0"/>
                </a:rPr>
                <a:t>(Xuất 20, 31; Phục 5)</a:t>
              </a:r>
            </a:p>
          </p:txBody>
        </p:sp>
        <p:sp>
          <p:nvSpPr>
            <p:cNvPr id="302094"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Ngàn năm bình an</a:t>
              </a:r>
            </a:p>
            <a:p>
              <a:pPr algn="ctr">
                <a:tabLst>
                  <a:tab pos="3886200" algn="l"/>
                  <a:tab pos="4800600" algn="l"/>
                  <a:tab pos="5600700" algn="l"/>
                </a:tabLst>
              </a:pPr>
              <a:r>
                <a:rPr lang="en-US" sz="1600" b="1">
                  <a:latin typeface="Times New Roman" charset="0"/>
                </a:rPr>
                <a:t>(Hê 4:1-11)</a:t>
              </a:r>
            </a:p>
          </p:txBody>
        </p:sp>
        <p:sp>
          <p:nvSpPr>
            <p:cNvPr id="302095"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latin typeface="Times New Roman" charset="0"/>
                </a:rPr>
                <a:t>14/1</a:t>
              </a:r>
            </a:p>
            <a:p>
              <a:pPr algn="ctr">
                <a:tabLst>
                  <a:tab pos="3886200" algn="l"/>
                  <a:tab pos="4800600" algn="l"/>
                  <a:tab pos="5600700" algn="l"/>
                </a:tabLst>
              </a:pPr>
              <a:r>
                <a:rPr lang="en-US" sz="1800" b="1">
                  <a:latin typeface="Times New Roman" charset="0"/>
                </a:rPr>
                <a:t>(Nisan)</a:t>
              </a:r>
            </a:p>
          </p:txBody>
        </p:sp>
        <p:sp>
          <p:nvSpPr>
            <p:cNvPr id="302096"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a:t>
              </a:r>
            </a:p>
            <a:p>
              <a:pPr algn="ctr">
                <a:tabLst>
                  <a:tab pos="3886200" algn="l"/>
                  <a:tab pos="4800600" algn="l"/>
                  <a:tab pos="5600700" algn="l"/>
                </a:tabLst>
              </a:pPr>
              <a:r>
                <a:rPr lang="en-US" sz="1800" b="1"/>
                <a:t>(Đọc Nhã Ca)</a:t>
              </a:r>
            </a:p>
          </p:txBody>
        </p:sp>
        <p:sp>
          <p:nvSpPr>
            <p:cNvPr id="302097"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Vượt qua*†</a:t>
              </a:r>
            </a:p>
            <a:p>
              <a:pPr algn="ctr">
                <a:tabLst>
                  <a:tab pos="3886200" algn="l"/>
                  <a:tab pos="4800600" algn="l"/>
                  <a:tab pos="5600700" algn="l"/>
                </a:tabLst>
              </a:pPr>
              <a:r>
                <a:rPr lang="en-US" sz="1600" b="1">
                  <a:latin typeface="Times New Roman" charset="0"/>
                </a:rPr>
                <a:t>(Pesach</a:t>
              </a:r>
              <a:r>
                <a:rPr lang="en-US" sz="1800" b="1">
                  <a:latin typeface="Times New Roman" charset="0"/>
                </a:rPr>
                <a:t>)</a:t>
              </a:r>
            </a:p>
          </p:txBody>
        </p:sp>
        <p:sp>
          <p:nvSpPr>
            <p:cNvPr id="302098"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Cứu chuộc khỏi Ai Cập bằng huyết của chiên con sinh tế (Xuất 12)</a:t>
              </a:r>
            </a:p>
          </p:txBody>
        </p:sp>
        <p:sp>
          <p:nvSpPr>
            <p:cNvPr id="302099"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Sự giải cứu khỏi tội lỗi bởi sự chết của Chúa Giê-xu là Chiên con </a:t>
              </a:r>
            </a:p>
            <a:p>
              <a:pPr algn="ctr">
                <a:tabLst>
                  <a:tab pos="3886200" algn="l"/>
                  <a:tab pos="4800600" algn="l"/>
                  <a:tab pos="5600700" algn="l"/>
                </a:tabLst>
              </a:pPr>
              <a:r>
                <a:rPr lang="en-US" sz="1600" b="1">
                  <a:latin typeface="Times New Roman" charset="0"/>
                </a:rPr>
                <a:t>(1Cô 5:7b)</a:t>
              </a:r>
            </a:p>
          </p:txBody>
        </p:sp>
        <p:sp>
          <p:nvSpPr>
            <p:cNvPr id="302100"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latin typeface="Times New Roman" charset="0"/>
                </a:rPr>
                <a:t>15/1</a:t>
              </a:r>
            </a:p>
            <a:p>
              <a:pPr algn="ctr">
                <a:tabLst>
                  <a:tab pos="3886200" algn="l"/>
                  <a:tab pos="4800600" algn="l"/>
                  <a:tab pos="5600700" algn="l"/>
                </a:tabLst>
              </a:pPr>
              <a:r>
                <a:rPr lang="en-US" sz="1800" b="1">
                  <a:latin typeface="Times New Roman" charset="0"/>
                </a:rPr>
                <a:t>to 21/1</a:t>
              </a:r>
            </a:p>
            <a:p>
              <a:pPr algn="ctr">
                <a:tabLst>
                  <a:tab pos="3886200" algn="l"/>
                  <a:tab pos="4800600" algn="l"/>
                  <a:tab pos="5600700" algn="l"/>
                </a:tabLst>
              </a:pPr>
              <a:r>
                <a:rPr lang="en-US" sz="1800" b="1">
                  <a:latin typeface="Times New Roman" charset="0"/>
                </a:rPr>
                <a:t>(Nisan)</a:t>
              </a:r>
            </a:p>
          </p:txBody>
        </p:sp>
        <p:sp>
          <p:nvSpPr>
            <p:cNvPr id="302101"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7 ngày</a:t>
              </a:r>
            </a:p>
          </p:txBody>
        </p:sp>
        <p:sp>
          <p:nvSpPr>
            <p:cNvPr id="302102"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Bánh không men*†</a:t>
              </a:r>
              <a:r>
                <a:rPr lang="en-US" sz="1600" b="1"/>
                <a:t> </a:t>
              </a:r>
            </a:p>
          </p:txBody>
        </p:sp>
        <p:sp>
          <p:nvSpPr>
            <p:cNvPr id="302103"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Biệt riêng/thoát khỏi sự lệ thuộc Ai Cập để lệ thuộc Đức Chúa Trời</a:t>
              </a:r>
            </a:p>
          </p:txBody>
        </p:sp>
        <p:sp>
          <p:nvSpPr>
            <p:cNvPr id="302104"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Đời sống được cứu chuộc được biệt riêng cho Đức Chúa Trời </a:t>
              </a:r>
            </a:p>
            <a:p>
              <a:pPr algn="ctr">
                <a:tabLst>
                  <a:tab pos="3886200" algn="l"/>
                  <a:tab pos="4800600" algn="l"/>
                  <a:tab pos="5600700" algn="l"/>
                </a:tabLst>
              </a:pPr>
              <a:r>
                <a:rPr lang="en-US" sz="1600" b="1">
                  <a:latin typeface="Times New Roman" charset="0"/>
                </a:rPr>
                <a:t>(1Cô 5:7a, 8)</a:t>
              </a:r>
            </a:p>
          </p:txBody>
        </p:sp>
        <p:sp>
          <p:nvSpPr>
            <p:cNvPr id="302105" name="Rectangle 26"/>
            <p:cNvSpPr>
              <a:spLocks noChangeArrowheads="1"/>
            </p:cNvSpPr>
            <p:nvPr/>
          </p:nvSpPr>
          <p:spPr bwMode="auto">
            <a:xfrm>
              <a:off x="32" y="3337"/>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latin typeface="Times New Roman" charset="0"/>
                </a:rPr>
                <a:t>16/1 (sau ngày Sa-bát mùa gặt)</a:t>
              </a:r>
            </a:p>
          </p:txBody>
        </p:sp>
        <p:sp>
          <p:nvSpPr>
            <p:cNvPr id="302106"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a:t>
              </a:r>
            </a:p>
          </p:txBody>
        </p:sp>
        <p:sp>
          <p:nvSpPr>
            <p:cNvPr id="302107"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Trái đầu mùa </a:t>
              </a:r>
            </a:p>
            <a:p>
              <a:pPr algn="ctr">
                <a:tabLst>
                  <a:tab pos="3886200" algn="l"/>
                  <a:tab pos="4800600" algn="l"/>
                  <a:tab pos="5600700" algn="l"/>
                </a:tabLst>
              </a:pPr>
              <a:r>
                <a:rPr lang="en-US" sz="1600" b="1">
                  <a:latin typeface="Times New Roman" charset="0"/>
                </a:rPr>
                <a:t>(kỷ niệm gié lúa mạch)</a:t>
              </a:r>
            </a:p>
          </p:txBody>
        </p:sp>
        <p:sp>
          <p:nvSpPr>
            <p:cNvPr id="302108"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Thấy trước sự cung ứng vật chất của Đức Chúa Trời trong </a:t>
              </a:r>
              <a:r>
                <a:rPr lang="en-US" sz="1600" b="1" i="1">
                  <a:latin typeface="Times New Roman" charset="0"/>
                </a:rPr>
                <a:t>tương lai</a:t>
              </a:r>
              <a:endParaRPr lang="en-US" sz="1600" b="1">
                <a:latin typeface="Times New Roman" charset="0"/>
              </a:endParaRPr>
            </a:p>
            <a:p>
              <a:pPr algn="ctr">
                <a:tabLst>
                  <a:tab pos="3886200" algn="l"/>
                  <a:tab pos="4800600" algn="l"/>
                  <a:tab pos="5600700" algn="l"/>
                </a:tabLst>
              </a:pPr>
              <a:r>
                <a:rPr lang="en-US" sz="1600" b="1">
                  <a:latin typeface="Times New Roman" charset="0"/>
                </a:rPr>
                <a:t>-bắt đầu mùa gặt</a:t>
              </a:r>
            </a:p>
          </p:txBody>
        </p:sp>
        <p:sp>
          <p:nvSpPr>
            <p:cNvPr id="302109"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endParaRPr lang="en-US" sz="1600" b="1">
                <a:latin typeface="Times New Roman" charset="0"/>
              </a:endParaRPr>
            </a:p>
            <a:p>
              <a:pPr algn="ctr" eaLnBrk="1" hangingPunct="1">
                <a:tabLst>
                  <a:tab pos="3886200" algn="l"/>
                  <a:tab pos="4800600" algn="l"/>
                  <a:tab pos="5600700" algn="l"/>
                </a:tabLst>
              </a:pPr>
              <a:r>
                <a:rPr lang="en-US" sz="1600" b="1">
                  <a:latin typeface="Times New Roman" charset="0"/>
                </a:rPr>
                <a:t>Sự Phục sinh của Đấng Christ </a:t>
              </a:r>
            </a:p>
            <a:p>
              <a:pPr algn="ctr">
                <a:tabLst>
                  <a:tab pos="3886200" algn="l"/>
                  <a:tab pos="4800600" algn="l"/>
                  <a:tab pos="5600700" algn="l"/>
                </a:tabLst>
              </a:pPr>
              <a:r>
                <a:rPr lang="en-US" sz="1600" b="1">
                  <a:latin typeface="Times New Roman" charset="0"/>
                </a:rPr>
                <a:t>(1Cô 15:20)</a:t>
              </a:r>
            </a:p>
          </p:txBody>
        </p:sp>
        <p:sp>
          <p:nvSpPr>
            <p:cNvPr id="302110"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latin typeface="Times New Roman" charset="0"/>
                </a:rPr>
                <a:t>/36</a:t>
              </a:r>
            </a:p>
            <a:p>
              <a:pPr algn="ctr">
                <a:tabLst>
                  <a:tab pos="3886200" algn="l"/>
                  <a:tab pos="4800600" algn="l"/>
                  <a:tab pos="5600700" algn="l"/>
                </a:tabLst>
              </a:pPr>
              <a:r>
                <a:rPr lang="en-US" sz="1800" b="1">
                  <a:latin typeface="Times New Roman" charset="0"/>
                </a:rPr>
                <a:t>(Sivan)</a:t>
              </a:r>
            </a:p>
          </p:txBody>
        </p:sp>
        <p:sp>
          <p:nvSpPr>
            <p:cNvPr id="302111"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t>1 ngày</a:t>
              </a:r>
            </a:p>
            <a:p>
              <a:pPr algn="ctr">
                <a:tabLst>
                  <a:tab pos="3886200" algn="l"/>
                  <a:tab pos="4800600" algn="l"/>
                  <a:tab pos="5600700" algn="l"/>
                </a:tabLst>
              </a:pPr>
              <a:r>
                <a:rPr lang="en-US" sz="1600" b="1"/>
                <a:t>(Đọc Ru-tơ)</a:t>
              </a:r>
            </a:p>
          </p:txBody>
        </p:sp>
        <p:sp>
          <p:nvSpPr>
            <p:cNvPr id="302112"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Ngũ tuần†</a:t>
              </a:r>
            </a:p>
            <a:p>
              <a:pPr algn="ctr">
                <a:tabLst>
                  <a:tab pos="3886200" algn="l"/>
                  <a:tab pos="4800600" algn="l"/>
                  <a:tab pos="5600700" algn="l"/>
                </a:tabLst>
              </a:pPr>
              <a:r>
                <a:rPr lang="en-US" sz="1600" b="1">
                  <a:latin typeface="Times New Roman" charset="0"/>
                </a:rPr>
                <a:t>(Shavuoth</a:t>
              </a:r>
              <a:r>
                <a:rPr lang="en-US" sz="1800" b="1"/>
                <a:t>)</a:t>
              </a:r>
            </a:p>
            <a:p>
              <a:pPr algn="ctr">
                <a:tabLst>
                  <a:tab pos="3886200" algn="l"/>
                  <a:tab pos="4800600" algn="l"/>
                  <a:tab pos="5600700" algn="l"/>
                </a:tabLst>
              </a:pPr>
              <a:r>
                <a:rPr lang="en-US" sz="1600" b="1">
                  <a:latin typeface="Times New Roman" charset="0"/>
                </a:rPr>
                <a:t>(Các tuần)</a:t>
              </a:r>
            </a:p>
            <a:p>
              <a:pPr algn="ctr">
                <a:tabLst>
                  <a:tab pos="3886200" algn="l"/>
                  <a:tab pos="4800600" algn="l"/>
                  <a:tab pos="5600700" algn="l"/>
                </a:tabLst>
              </a:pPr>
              <a:r>
                <a:rPr lang="en-US" sz="1600" b="1">
                  <a:latin typeface="Times New Roman" charset="0"/>
                </a:rPr>
                <a:t>(Mùa gặt)</a:t>
              </a:r>
            </a:p>
          </p:txBody>
        </p:sp>
        <p:sp>
          <p:nvSpPr>
            <p:cNvPr id="302113"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Cảm tạ sự cung ứng vật chất của Đức Chúa Trời trong </a:t>
              </a:r>
              <a:r>
                <a:rPr lang="en-US" sz="1600" b="1" i="1">
                  <a:latin typeface="Times New Roman" charset="0"/>
                </a:rPr>
                <a:t>quá khứ </a:t>
              </a:r>
              <a:r>
                <a:rPr lang="en-US" sz="1600" b="1">
                  <a:latin typeface="Times New Roman" charset="0"/>
                </a:rPr>
                <a:t>- chấm dứt mùa gặt (Phục 16:9-12)</a:t>
              </a:r>
            </a:p>
          </p:txBody>
        </p:sp>
        <p:sp>
          <p:nvSpPr>
            <p:cNvPr id="302114"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Sự giáng lâm của Đức thánh linh để làm trọn sự phục sinh của Đấng Christ (Công 2)</a:t>
              </a:r>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2"/>
          <p:cNvGrpSpPr>
            <a:grpSpLocks/>
          </p:cNvGrpSpPr>
          <p:nvPr/>
        </p:nvGrpSpPr>
        <p:grpSpPr bwMode="auto">
          <a:xfrm>
            <a:off x="-457200" y="0"/>
            <a:ext cx="9906000" cy="6858000"/>
            <a:chOff x="-288" y="0"/>
            <a:chExt cx="6240" cy="4320"/>
          </a:xfrm>
        </p:grpSpPr>
        <p:sp>
          <p:nvSpPr>
            <p:cNvPr id="118787" name="Rectangle 3" descr="Purple mesh"/>
            <p:cNvSpPr>
              <a:spLocks noChangeArrowheads="1"/>
            </p:cNvSpPr>
            <p:nvPr/>
          </p:nvSpPr>
          <p:spPr bwMode="auto">
            <a:xfrm>
              <a:off x="0" y="0"/>
              <a:ext cx="5952" cy="432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788" name="Oval 4"/>
            <p:cNvSpPr>
              <a:spLocks noChangeArrowheads="1"/>
            </p:cNvSpPr>
            <p:nvPr/>
          </p:nvSpPr>
          <p:spPr bwMode="auto">
            <a:xfrm>
              <a:off x="840" y="816"/>
              <a:ext cx="1776" cy="79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789" name="Text Box 5"/>
            <p:cNvSpPr txBox="1">
              <a:spLocks noChangeArrowheads="1"/>
            </p:cNvSpPr>
            <p:nvPr/>
          </p:nvSpPr>
          <p:spPr bwMode="auto">
            <a:xfrm>
              <a:off x="816" y="994"/>
              <a:ext cx="1824"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2"/>
                  </a:solidFill>
                  <a:latin typeface="Times New Roman" pitchFamily="18" charset="0"/>
                  <a:ea typeface="+mn-ea"/>
                  <a:cs typeface="Times New Roman" pitchFamily="18" charset="0"/>
                </a:rPr>
                <a:t>Church</a:t>
              </a:r>
            </a:p>
          </p:txBody>
        </p:sp>
        <p:sp>
          <p:nvSpPr>
            <p:cNvPr id="139270" name="AutoShape 6"/>
            <p:cNvSpPr>
              <a:spLocks noChangeArrowheads="1"/>
            </p:cNvSpPr>
            <p:nvPr/>
          </p:nvSpPr>
          <p:spPr bwMode="auto">
            <a:xfrm>
              <a:off x="2184" y="96"/>
              <a:ext cx="1392" cy="1008"/>
            </a:xfrm>
            <a:prstGeom prst="triangle">
              <a:avLst>
                <a:gd name="adj" fmla="val 50000"/>
              </a:avLst>
            </a:prstGeom>
            <a:gradFill rotWithShape="0">
              <a:gsLst>
                <a:gs pos="0">
                  <a:srgbClr val="A50021"/>
                </a:gs>
                <a:gs pos="100000">
                  <a:srgbClr val="003399"/>
                </a:gs>
              </a:gsLst>
              <a:lin ang="5400000" scaled="1"/>
            </a:gradFill>
            <a:ln w="9525">
              <a:solidFill>
                <a:schemeClr val="tx1"/>
              </a:solidFill>
              <a:miter lim="800000"/>
              <a:headEnd/>
              <a:tailEnd/>
            </a:ln>
          </p:spPr>
          <p:txBody>
            <a:bodyPr wrap="none" anchor="ctr"/>
            <a:lstStyle/>
            <a:p>
              <a:endParaRPr lang="en-US"/>
            </a:p>
          </p:txBody>
        </p:sp>
        <p:sp>
          <p:nvSpPr>
            <p:cNvPr id="118791" name="Text Box 7"/>
            <p:cNvSpPr txBox="1">
              <a:spLocks noChangeArrowheads="1"/>
            </p:cNvSpPr>
            <p:nvPr/>
          </p:nvSpPr>
          <p:spPr bwMode="auto">
            <a:xfrm>
              <a:off x="2376" y="528"/>
              <a:ext cx="1008" cy="40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3600" b="1">
                  <a:solidFill>
                    <a:schemeClr val="bg1"/>
                  </a:solidFill>
                  <a:latin typeface="Arial" pitchFamily="34" charset="0"/>
                  <a:ea typeface="+mn-ea"/>
                  <a:cs typeface="Times New Roman" pitchFamily="18" charset="0"/>
                </a:rPr>
                <a:t>ĐCT</a:t>
              </a:r>
            </a:p>
          </p:txBody>
        </p:sp>
        <p:sp>
          <p:nvSpPr>
            <p:cNvPr id="118792" name="Oval 8"/>
            <p:cNvSpPr>
              <a:spLocks noChangeArrowheads="1"/>
            </p:cNvSpPr>
            <p:nvPr/>
          </p:nvSpPr>
          <p:spPr bwMode="auto">
            <a:xfrm>
              <a:off x="3048" y="816"/>
              <a:ext cx="1776" cy="79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793" name="Text Box 9"/>
            <p:cNvSpPr txBox="1">
              <a:spLocks noChangeArrowheads="1"/>
            </p:cNvSpPr>
            <p:nvPr/>
          </p:nvSpPr>
          <p:spPr bwMode="auto">
            <a:xfrm>
              <a:off x="3024" y="994"/>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Arial" charset="0"/>
                </a:rPr>
                <a:t>Các dân tộc</a:t>
              </a:r>
            </a:p>
          </p:txBody>
        </p:sp>
        <p:sp>
          <p:nvSpPr>
            <p:cNvPr id="118794" name="Oval 10"/>
            <p:cNvSpPr>
              <a:spLocks noChangeArrowheads="1"/>
            </p:cNvSpPr>
            <p:nvPr/>
          </p:nvSpPr>
          <p:spPr bwMode="auto">
            <a:xfrm>
              <a:off x="3624" y="1363"/>
              <a:ext cx="1776" cy="79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795" name="Text Box 11"/>
            <p:cNvSpPr txBox="1">
              <a:spLocks noChangeArrowheads="1"/>
            </p:cNvSpPr>
            <p:nvPr/>
          </p:nvSpPr>
          <p:spPr bwMode="auto">
            <a:xfrm>
              <a:off x="3600" y="1541"/>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Arial" charset="0"/>
                </a:rPr>
                <a:t>Các tổ phụ</a:t>
              </a:r>
            </a:p>
          </p:txBody>
        </p:sp>
        <p:sp>
          <p:nvSpPr>
            <p:cNvPr id="118796" name="Oval 12"/>
            <p:cNvSpPr>
              <a:spLocks noChangeArrowheads="1"/>
            </p:cNvSpPr>
            <p:nvPr/>
          </p:nvSpPr>
          <p:spPr bwMode="auto">
            <a:xfrm>
              <a:off x="3960" y="1987"/>
              <a:ext cx="1776" cy="79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797" name="Text Box 13"/>
            <p:cNvSpPr txBox="1">
              <a:spLocks noChangeArrowheads="1"/>
            </p:cNvSpPr>
            <p:nvPr/>
          </p:nvSpPr>
          <p:spPr bwMode="auto">
            <a:xfrm>
              <a:off x="3936" y="2165"/>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b="1" smtClean="0">
                  <a:solidFill>
                    <a:schemeClr val="bg1"/>
                  </a:solidFill>
                  <a:latin typeface="Arial" charset="0"/>
                </a:rPr>
                <a:t>Các chi phái</a:t>
              </a:r>
            </a:p>
          </p:txBody>
        </p:sp>
        <p:sp>
          <p:nvSpPr>
            <p:cNvPr id="118798" name="Oval 14"/>
            <p:cNvSpPr>
              <a:spLocks noChangeArrowheads="1"/>
            </p:cNvSpPr>
            <p:nvPr/>
          </p:nvSpPr>
          <p:spPr bwMode="auto">
            <a:xfrm>
              <a:off x="3816" y="2544"/>
              <a:ext cx="1776" cy="797"/>
            </a:xfrm>
            <a:prstGeom prst="ellipse">
              <a:avLst/>
            </a:prstGeom>
            <a:gradFill rotWithShape="0">
              <a:gsLst>
                <a:gs pos="0">
                  <a:srgbClr val="A50021"/>
                </a:gs>
                <a:gs pos="100000">
                  <a:srgbClr val="333399"/>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799" name="Text Box 15"/>
            <p:cNvSpPr txBox="1">
              <a:spLocks noChangeArrowheads="1"/>
            </p:cNvSpPr>
            <p:nvPr/>
          </p:nvSpPr>
          <p:spPr bwMode="auto">
            <a:xfrm>
              <a:off x="3792" y="2721"/>
              <a:ext cx="1824"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1"/>
                  </a:solidFill>
                  <a:latin typeface="Times New Roman" pitchFamily="18" charset="0"/>
                  <a:ea typeface="+mn-ea"/>
                  <a:cs typeface="Times New Roman" pitchFamily="18" charset="0"/>
                </a:rPr>
                <a:t>Israel</a:t>
              </a:r>
            </a:p>
          </p:txBody>
        </p:sp>
        <p:grpSp>
          <p:nvGrpSpPr>
            <p:cNvPr id="139280" name="Group 16"/>
            <p:cNvGrpSpPr>
              <a:grpSpLocks/>
            </p:cNvGrpSpPr>
            <p:nvPr/>
          </p:nvGrpSpPr>
          <p:grpSpPr bwMode="auto">
            <a:xfrm>
              <a:off x="3312" y="3072"/>
              <a:ext cx="1824" cy="797"/>
              <a:chOff x="3312" y="3072"/>
              <a:chExt cx="1824" cy="797"/>
            </a:xfrm>
          </p:grpSpPr>
          <p:sp>
            <p:nvSpPr>
              <p:cNvPr id="118801" name="Oval 17"/>
              <p:cNvSpPr>
                <a:spLocks noChangeArrowheads="1"/>
              </p:cNvSpPr>
              <p:nvPr/>
            </p:nvSpPr>
            <p:spPr bwMode="auto">
              <a:xfrm>
                <a:off x="3336" y="307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802" name="Text Box 18"/>
              <p:cNvSpPr txBox="1">
                <a:spLocks noChangeArrowheads="1"/>
              </p:cNvSpPr>
              <p:nvPr/>
            </p:nvSpPr>
            <p:spPr bwMode="auto">
              <a:xfrm>
                <a:off x="3312" y="3250"/>
                <a:ext cx="1824" cy="40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b="1" smtClean="0">
                    <a:solidFill>
                      <a:srgbClr val="FFFF00"/>
                    </a:solidFill>
                    <a:latin typeface="Times New Roman" charset="0"/>
                  </a:rPr>
                  <a:t>Thầy tế lễ</a:t>
                </a:r>
              </a:p>
            </p:txBody>
          </p:sp>
        </p:grpSp>
        <p:sp>
          <p:nvSpPr>
            <p:cNvPr id="118803" name="Oval 19"/>
            <p:cNvSpPr>
              <a:spLocks noChangeArrowheads="1"/>
            </p:cNvSpPr>
            <p:nvPr/>
          </p:nvSpPr>
          <p:spPr bwMode="auto">
            <a:xfrm>
              <a:off x="72" y="1363"/>
              <a:ext cx="1776" cy="79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804" name="Text Box 20"/>
            <p:cNvSpPr txBox="1">
              <a:spLocks noChangeArrowheads="1"/>
            </p:cNvSpPr>
            <p:nvPr/>
          </p:nvSpPr>
          <p:spPr bwMode="auto">
            <a:xfrm>
              <a:off x="48" y="1540"/>
              <a:ext cx="1824"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2"/>
                  </a:solidFill>
                  <a:latin typeface="Times New Roman" pitchFamily="18" charset="0"/>
                  <a:ea typeface="+mn-ea"/>
                  <a:cs typeface="Times New Roman" pitchFamily="18" charset="0"/>
                </a:rPr>
                <a:t>Apostles</a:t>
              </a:r>
            </a:p>
          </p:txBody>
        </p:sp>
        <p:sp>
          <p:nvSpPr>
            <p:cNvPr id="139283" name="AutoShape 21"/>
            <p:cNvSpPr>
              <a:spLocks noChangeArrowheads="1"/>
            </p:cNvSpPr>
            <p:nvPr/>
          </p:nvSpPr>
          <p:spPr bwMode="auto">
            <a:xfrm>
              <a:off x="144" y="2016"/>
              <a:ext cx="960" cy="912"/>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endParaRPr lang="en-US"/>
            </a:p>
          </p:txBody>
        </p:sp>
        <p:sp>
          <p:nvSpPr>
            <p:cNvPr id="118806" name="Text Box 22"/>
            <p:cNvSpPr txBox="1">
              <a:spLocks noChangeArrowheads="1"/>
            </p:cNvSpPr>
            <p:nvPr/>
          </p:nvSpPr>
          <p:spPr bwMode="auto">
            <a:xfrm>
              <a:off x="-288" y="2256"/>
              <a:ext cx="1824"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2"/>
                  </a:solidFill>
                  <a:latin typeface="Times New Roman" pitchFamily="18" charset="0"/>
                  <a:ea typeface="+mn-ea"/>
                  <a:cs typeface="Times New Roman" pitchFamily="18" charset="0"/>
                </a:rPr>
                <a:t>Savior</a:t>
              </a:r>
            </a:p>
          </p:txBody>
        </p:sp>
        <p:sp>
          <p:nvSpPr>
            <p:cNvPr id="118807" name="Oval 23"/>
            <p:cNvSpPr>
              <a:spLocks noChangeArrowheads="1"/>
            </p:cNvSpPr>
            <p:nvPr/>
          </p:nvSpPr>
          <p:spPr bwMode="auto">
            <a:xfrm>
              <a:off x="600" y="2640"/>
              <a:ext cx="1776" cy="79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808" name="Text Box 24"/>
            <p:cNvSpPr txBox="1">
              <a:spLocks noChangeArrowheads="1"/>
            </p:cNvSpPr>
            <p:nvPr/>
          </p:nvSpPr>
          <p:spPr bwMode="auto">
            <a:xfrm>
              <a:off x="576" y="2817"/>
              <a:ext cx="1824"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2"/>
                  </a:solidFill>
                  <a:latin typeface="Times New Roman" pitchFamily="18" charset="0"/>
                  <a:ea typeface="+mn-ea"/>
                  <a:cs typeface="Times New Roman" pitchFamily="18" charset="0"/>
                </a:rPr>
                <a:t>Prophets</a:t>
              </a:r>
            </a:p>
          </p:txBody>
        </p:sp>
        <p:sp>
          <p:nvSpPr>
            <p:cNvPr id="118809" name="Oval 25"/>
            <p:cNvSpPr>
              <a:spLocks noChangeArrowheads="1"/>
            </p:cNvSpPr>
            <p:nvPr/>
          </p:nvSpPr>
          <p:spPr bwMode="auto">
            <a:xfrm>
              <a:off x="888" y="3312"/>
              <a:ext cx="1776" cy="79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810" name="Text Box 26"/>
            <p:cNvSpPr txBox="1">
              <a:spLocks noChangeArrowheads="1"/>
            </p:cNvSpPr>
            <p:nvPr/>
          </p:nvSpPr>
          <p:spPr bwMode="auto">
            <a:xfrm>
              <a:off x="864" y="3489"/>
              <a:ext cx="1824"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2"/>
                  </a:solidFill>
                  <a:latin typeface="Times New Roman" pitchFamily="18" charset="0"/>
                  <a:ea typeface="+mn-ea"/>
                  <a:cs typeface="Times New Roman" pitchFamily="18" charset="0"/>
                </a:rPr>
                <a:t>Kings</a:t>
              </a:r>
            </a:p>
          </p:txBody>
        </p:sp>
        <p:sp>
          <p:nvSpPr>
            <p:cNvPr id="118811" name="Oval 27"/>
            <p:cNvSpPr>
              <a:spLocks noChangeArrowheads="1"/>
            </p:cNvSpPr>
            <p:nvPr/>
          </p:nvSpPr>
          <p:spPr bwMode="auto">
            <a:xfrm>
              <a:off x="2256" y="3523"/>
              <a:ext cx="1776" cy="79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Narrow" pitchFamily="34" charset="0"/>
                <a:ea typeface="+mn-ea"/>
                <a:cs typeface="Times New Roman" pitchFamily="18" charset="0"/>
              </a:endParaRPr>
            </a:p>
          </p:txBody>
        </p:sp>
        <p:sp>
          <p:nvSpPr>
            <p:cNvPr id="118812" name="Text Box 28"/>
            <p:cNvSpPr txBox="1">
              <a:spLocks noChangeArrowheads="1"/>
            </p:cNvSpPr>
            <p:nvPr/>
          </p:nvSpPr>
          <p:spPr bwMode="auto">
            <a:xfrm>
              <a:off x="2424" y="3701"/>
              <a:ext cx="1440"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2"/>
                  </a:solidFill>
                  <a:latin typeface="Times New Roman" pitchFamily="18" charset="0"/>
                  <a:ea typeface="+mn-ea"/>
                  <a:cs typeface="Times New Roman" pitchFamily="18" charset="0"/>
                </a:rPr>
                <a:t>Judges</a:t>
              </a:r>
            </a:p>
          </p:txBody>
        </p:sp>
        <p:sp>
          <p:nvSpPr>
            <p:cNvPr id="118813" name="Text Box 29"/>
            <p:cNvSpPr txBox="1">
              <a:spLocks noChangeArrowheads="1"/>
            </p:cNvSpPr>
            <p:nvPr/>
          </p:nvSpPr>
          <p:spPr bwMode="auto">
            <a:xfrm>
              <a:off x="192" y="288"/>
              <a:ext cx="3552"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4000" b="1">
                  <a:solidFill>
                    <a:srgbClr val="FFFF00"/>
                  </a:solidFill>
                  <a:latin typeface="Times New Roman" pitchFamily="18" charset="0"/>
                  <a:ea typeface="+mn-ea"/>
                  <a:cs typeface="Times New Roman" pitchFamily="18" charset="0"/>
                </a:rPr>
                <a:t>LÊ-VI KÝ</a:t>
              </a:r>
              <a:endParaRPr lang="en-US" sz="4000" b="1">
                <a:solidFill>
                  <a:srgbClr val="FF3300"/>
                </a:solidFill>
                <a:latin typeface="Times New Roman" pitchFamily="18" charset="0"/>
                <a:ea typeface="+mn-ea"/>
                <a:cs typeface="Times New Roman" pitchFamily="18" charset="0"/>
              </a:endParaRPr>
            </a:p>
          </p:txBody>
        </p:sp>
      </p:grpSp>
      <p:sp>
        <p:nvSpPr>
          <p:cNvPr id="118814" name="Rectangle 30"/>
          <p:cNvSpPr>
            <a:spLocks noGrp="1" noChangeArrowheads="1"/>
          </p:cNvSpPr>
          <p:nvPr>
            <p:ph type="title" idx="4294967295"/>
          </p:nvPr>
        </p:nvSpPr>
        <p:spPr>
          <a:xfrm>
            <a:off x="2124075" y="3149600"/>
            <a:ext cx="4191000" cy="1143000"/>
          </a:xfrm>
          <a:effectLst>
            <a:outerShdw blurRad="63500" dist="35921" dir="2700000" algn="ctr" rotWithShape="0">
              <a:schemeClr val="tx2">
                <a:alpha val="74997"/>
              </a:schemeClr>
            </a:outerShdw>
          </a:effectLst>
        </p:spPr>
        <p:txBody>
          <a:bodyPr/>
          <a:lstStyle/>
          <a:p>
            <a:pPr eaLnBrk="1" hangingPunct="1">
              <a:defRPr/>
            </a:pPr>
            <a:r>
              <a:rPr lang="en-US" sz="3600" b="1">
                <a:solidFill>
                  <a:schemeClr val="bg1"/>
                </a:solidFill>
                <a:latin typeface="Arial" charset="0"/>
                <a:ea typeface="ＭＳ Ｐゴシック" charset="0"/>
              </a:rPr>
              <a:t>Nhấn mạnh về chức tế lễ</a:t>
            </a:r>
          </a:p>
        </p:txBody>
      </p:sp>
    </p:spTree>
  </p:cSld>
  <p:clrMapOvr>
    <a:masterClrMapping/>
  </p:clrMapOvr>
  <p:transition xmlns:p14="http://schemas.microsoft.com/office/powerpoint/2010/main" spd="med" advTm="10000">
    <p:randomBar dir="vert"/>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04130" name="Text Box 2"/>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1"/>
                </a:solidFill>
                <a:latin typeface="Arial" charset="0"/>
              </a:rPr>
              <a:t>134</a:t>
            </a:r>
          </a:p>
        </p:txBody>
      </p:sp>
      <p:sp>
        <p:nvSpPr>
          <p:cNvPr id="304131" name="Text Box 3"/>
          <p:cNvSpPr>
            <a:spLocks noChangeArrowheads="1"/>
          </p:cNvSpPr>
          <p:nvPr>
            <p:ph type="title"/>
          </p:nvPr>
        </p:nvSpPr>
        <p:spPr>
          <a:xfrm>
            <a:off x="304800" y="152400"/>
            <a:ext cx="7772400" cy="609600"/>
          </a:xfrm>
          <a:solidFill>
            <a:srgbClr val="000000"/>
          </a:solidFill>
        </p:spPr>
        <p:txBody>
          <a:bodyPr/>
          <a:lstStyle/>
          <a:p>
            <a:r>
              <a:rPr kumimoji="0" lang="en-US" altLang="zh-CN" sz="2800">
                <a:solidFill>
                  <a:schemeClr val="tx1"/>
                </a:solidFill>
                <a:latin typeface="Times New Roman" charset="0"/>
                <a:ea typeface="宋体" charset="0"/>
                <a:cs typeface="宋体" charset="0"/>
              </a:rPr>
              <a:t>Ý nghĩa Lai thế học</a:t>
            </a:r>
            <a:r>
              <a:rPr kumimoji="0" lang="en-US" altLang="zh-CN" sz="2800" b="1">
                <a:solidFill>
                  <a:schemeClr val="tx1"/>
                </a:solidFill>
                <a:latin typeface="Times New Roman" charset="0"/>
                <a:ea typeface="宋体" charset="0"/>
                <a:cs typeface="宋体" charset="0"/>
              </a:rPr>
              <a:t> về Lễ hội của Israel (Lê 23)</a:t>
            </a:r>
            <a:endParaRPr kumimoji="0" lang="en-US" sz="2800" b="1">
              <a:solidFill>
                <a:schemeClr val="tx1"/>
              </a:solidFill>
              <a:latin typeface="Times New Roman" charset="0"/>
              <a:ea typeface="宋体" charset="0"/>
              <a:cs typeface="宋体" charset="0"/>
            </a:endParaRPr>
          </a:p>
        </p:txBody>
      </p:sp>
      <p:grpSp>
        <p:nvGrpSpPr>
          <p:cNvPr id="304132" name="Group 65"/>
          <p:cNvGrpSpPr>
            <a:grpSpLocks/>
          </p:cNvGrpSpPr>
          <p:nvPr/>
        </p:nvGrpSpPr>
        <p:grpSpPr bwMode="auto">
          <a:xfrm>
            <a:off x="0" y="838200"/>
            <a:ext cx="9144000" cy="6019800"/>
            <a:chOff x="32" y="0"/>
            <a:chExt cx="3693" cy="4719"/>
          </a:xfrm>
        </p:grpSpPr>
        <p:sp>
          <p:nvSpPr>
            <p:cNvPr id="304133"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Ngày</a:t>
              </a:r>
            </a:p>
          </p:txBody>
        </p:sp>
        <p:sp>
          <p:nvSpPr>
            <p:cNvPr id="304134"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Thời gian</a:t>
              </a:r>
            </a:p>
          </p:txBody>
        </p:sp>
        <p:sp>
          <p:nvSpPr>
            <p:cNvPr id="304135"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Lễ</a:t>
              </a:r>
              <a:endParaRPr lang="en-US" sz="3600" b="1"/>
            </a:p>
          </p:txBody>
        </p:sp>
        <p:sp>
          <p:nvSpPr>
            <p:cNvPr id="304136"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Ý nghĩa (quá khứ)</a:t>
              </a:r>
            </a:p>
          </p:txBody>
        </p:sp>
        <p:sp>
          <p:nvSpPr>
            <p:cNvPr id="304137"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Tượng trưng (tương lai)</a:t>
              </a:r>
            </a:p>
          </p:txBody>
        </p:sp>
        <p:sp>
          <p:nvSpPr>
            <p:cNvPr id="304138"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Xuân-Hạ</a:t>
              </a:r>
            </a:p>
          </p:txBody>
        </p:sp>
        <p:sp>
          <p:nvSpPr>
            <p:cNvPr id="304139"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latin typeface="Times New Roman" charset="0"/>
                </a:rPr>
                <a:t>Không </a:t>
              </a:r>
            </a:p>
            <a:p>
              <a:pPr algn="ctr" eaLnBrk="1" hangingPunct="1">
                <a:tabLst>
                  <a:tab pos="3886200" algn="l"/>
                  <a:tab pos="4800600" algn="l"/>
                  <a:tab pos="5600700" algn="l"/>
                </a:tabLst>
              </a:pPr>
              <a:r>
                <a:rPr lang="en-US" sz="1800" b="1">
                  <a:latin typeface="Times New Roman" charset="0"/>
                </a:rPr>
                <a:t>lễ hội</a:t>
              </a:r>
            </a:p>
          </p:txBody>
        </p:sp>
        <p:sp>
          <p:nvSpPr>
            <p:cNvPr id="304140"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a:t>
              </a:r>
            </a:p>
          </p:txBody>
        </p:sp>
        <p:sp>
          <p:nvSpPr>
            <p:cNvPr id="304141"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Vui mừng vì mùa gặt</a:t>
              </a:r>
            </a:p>
          </p:txBody>
        </p:sp>
        <p:sp>
          <p:nvSpPr>
            <p:cNvPr id="304142"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Thời đại hội thánh</a:t>
              </a:r>
            </a:p>
          </p:txBody>
        </p:sp>
        <p:sp>
          <p:nvSpPr>
            <p:cNvPr id="304143"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a:t>1/7</a:t>
              </a:r>
            </a:p>
            <a:p>
              <a:pPr algn="ctr">
                <a:tabLst>
                  <a:tab pos="3886200" algn="l"/>
                  <a:tab pos="4800600" algn="l"/>
                  <a:tab pos="5600700" algn="l"/>
                </a:tabLst>
              </a:pPr>
              <a:r>
                <a:rPr lang="en-US" sz="2000" b="1"/>
                <a:t>(Tishri)</a:t>
              </a:r>
            </a:p>
          </p:txBody>
        </p:sp>
        <p:sp>
          <p:nvSpPr>
            <p:cNvPr id="304144"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a:t>
              </a:r>
            </a:p>
          </p:txBody>
        </p:sp>
        <p:sp>
          <p:nvSpPr>
            <p:cNvPr id="304145"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Lễ Thổi kèn</a:t>
              </a:r>
            </a:p>
            <a:p>
              <a:pPr algn="ctr">
                <a:tabLst>
                  <a:tab pos="3886200" algn="l"/>
                  <a:tab pos="4800600" algn="l"/>
                  <a:tab pos="5600700" algn="l"/>
                </a:tabLst>
              </a:pPr>
              <a:r>
                <a:rPr lang="en-US" sz="1600" b="1">
                  <a:latin typeface="Times New Roman" charset="0"/>
                </a:rPr>
                <a:t>(Năm mới)</a:t>
              </a:r>
            </a:p>
            <a:p>
              <a:pPr algn="ctr">
                <a:tabLst>
                  <a:tab pos="3886200" algn="l"/>
                  <a:tab pos="4800600" algn="l"/>
                  <a:tab pos="5600700" algn="l"/>
                </a:tabLst>
              </a:pPr>
              <a:r>
                <a:rPr lang="en-US" sz="1600" b="1">
                  <a:latin typeface="Times New Roman" charset="0"/>
                </a:rPr>
                <a:t>(Rosh Hashanah)</a:t>
              </a:r>
            </a:p>
          </p:txBody>
        </p:sp>
        <p:sp>
          <p:nvSpPr>
            <p:cNvPr id="304146" name="Rectangle 48"/>
            <p:cNvSpPr>
              <a:spLocks noChangeArrowheads="1"/>
            </p:cNvSpPr>
            <p:nvPr/>
          </p:nvSpPr>
          <p:spPr bwMode="auto">
            <a:xfrm>
              <a:off x="1601" y="1093"/>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Chuẩn bị vì sự cứu chuộc dân tộc và tẩy uế cho ngày Lễ Chuộc tội</a:t>
              </a:r>
            </a:p>
          </p:txBody>
        </p:sp>
        <p:sp>
          <p:nvSpPr>
            <p:cNvPr id="304147"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Cất lên (1Tê 4:13f.) Khải thị (Mat 24:31)</a:t>
              </a:r>
            </a:p>
            <a:p>
              <a:pPr algn="ctr">
                <a:tabLst>
                  <a:tab pos="3886200" algn="l"/>
                  <a:tab pos="4800600" algn="l"/>
                  <a:tab pos="5600700" algn="l"/>
                </a:tabLst>
              </a:pPr>
              <a:r>
                <a:rPr lang="en-US" sz="1600" b="1">
                  <a:latin typeface="Times New Roman" charset="0"/>
                </a:rPr>
                <a:t>— Chuẩn bị cho vương quốc</a:t>
              </a:r>
            </a:p>
          </p:txBody>
        </p:sp>
        <p:sp>
          <p:nvSpPr>
            <p:cNvPr id="304148"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a:t>10/7</a:t>
              </a:r>
            </a:p>
            <a:p>
              <a:pPr algn="ctr">
                <a:tabLst>
                  <a:tab pos="3886200" algn="l"/>
                  <a:tab pos="4800600" algn="l"/>
                  <a:tab pos="5600700" algn="l"/>
                </a:tabLst>
              </a:pPr>
              <a:r>
                <a:rPr lang="en-US" sz="2000" b="1"/>
                <a:t>(Tishri)</a:t>
              </a:r>
            </a:p>
          </p:txBody>
        </p:sp>
        <p:sp>
          <p:nvSpPr>
            <p:cNvPr id="304149"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a:t>
              </a:r>
            </a:p>
          </p:txBody>
        </p:sp>
        <p:sp>
          <p:nvSpPr>
            <p:cNvPr id="304150"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Lễ Chuộc lội (Yom Kippur)</a:t>
              </a:r>
            </a:p>
          </p:txBody>
        </p:sp>
        <p:sp>
          <p:nvSpPr>
            <p:cNvPr id="304151" name="Rectangle 53"/>
            <p:cNvSpPr>
              <a:spLocks noChangeArrowheads="1"/>
            </p:cNvSpPr>
            <p:nvPr/>
          </p:nvSpPr>
          <p:spPr bwMode="auto">
            <a:xfrm>
              <a:off x="1601" y="195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Toàn quốc ăn năn và thanh tẩy khỏi tội lỗi của dân chúng (Lê 16)</a:t>
              </a:r>
            </a:p>
          </p:txBody>
        </p:sp>
        <p:sp>
          <p:nvSpPr>
            <p:cNvPr id="304152" name="Rectangle 54"/>
            <p:cNvSpPr>
              <a:spLocks noChangeArrowheads="1"/>
            </p:cNvSpPr>
            <p:nvPr/>
          </p:nvSpPr>
          <p:spPr bwMode="auto">
            <a:xfrm>
              <a:off x="2677" y="1956"/>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Toàn dân Israel ăn năn trong kỳ Đại nạn (Rô 11:26-27)</a:t>
              </a:r>
            </a:p>
          </p:txBody>
        </p:sp>
        <p:sp>
          <p:nvSpPr>
            <p:cNvPr id="304153"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a:t>15/7 </a:t>
              </a:r>
            </a:p>
            <a:p>
              <a:pPr algn="ctr">
                <a:tabLst>
                  <a:tab pos="3886200" algn="l"/>
                  <a:tab pos="4800600" algn="l"/>
                  <a:tab pos="5600700" algn="l"/>
                </a:tabLst>
              </a:pPr>
              <a:r>
                <a:rPr lang="en-US" sz="2000" b="1"/>
                <a:t>to 21/7</a:t>
              </a:r>
            </a:p>
            <a:p>
              <a:pPr algn="ctr">
                <a:tabLst>
                  <a:tab pos="3886200" algn="l"/>
                  <a:tab pos="4800600" algn="l"/>
                  <a:tab pos="5600700" algn="l"/>
                </a:tabLst>
              </a:pPr>
              <a:r>
                <a:rPr lang="en-US" sz="2000" b="1"/>
                <a:t>(Tishri)</a:t>
              </a:r>
            </a:p>
          </p:txBody>
        </p:sp>
        <p:sp>
          <p:nvSpPr>
            <p:cNvPr id="304154"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7 ngày</a:t>
              </a:r>
            </a:p>
            <a:p>
              <a:pPr algn="ctr">
                <a:tabLst>
                  <a:tab pos="3886200" algn="l"/>
                  <a:tab pos="4800600" algn="l"/>
                  <a:tab pos="5600700" algn="l"/>
                </a:tabLst>
              </a:pPr>
              <a:r>
                <a:rPr lang="en-US" sz="1800" b="1"/>
                <a:t>(Đọc </a:t>
              </a:r>
            </a:p>
            <a:p>
              <a:pPr algn="ctr">
                <a:tabLst>
                  <a:tab pos="3886200" algn="l"/>
                  <a:tab pos="4800600" algn="l"/>
                  <a:tab pos="5600700" algn="l"/>
                </a:tabLst>
              </a:pPr>
              <a:r>
                <a:rPr lang="en-US" sz="1800" b="1"/>
                <a:t>Truyền Đạo)</a:t>
              </a:r>
            </a:p>
          </p:txBody>
        </p:sp>
        <p:sp>
          <p:nvSpPr>
            <p:cNvPr id="304155"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Lễ Lều tạm*†</a:t>
              </a:r>
            </a:p>
            <a:p>
              <a:pPr algn="ctr">
                <a:tabLst>
                  <a:tab pos="3886200" algn="l"/>
                  <a:tab pos="4800600" algn="l"/>
                  <a:tab pos="5600700" algn="l"/>
                </a:tabLst>
              </a:pPr>
              <a:r>
                <a:rPr lang="en-US" sz="1600" b="1">
                  <a:latin typeface="Times New Roman" charset="0"/>
                </a:rPr>
                <a:t>(trại/lều)</a:t>
              </a:r>
            </a:p>
            <a:p>
              <a:pPr algn="ctr">
                <a:tabLst>
                  <a:tab pos="3886200" algn="l"/>
                  <a:tab pos="4800600" algn="l"/>
                  <a:tab pos="5600700" algn="l"/>
                </a:tabLst>
              </a:pPr>
              <a:r>
                <a:rPr lang="en-US" sz="1600" b="1">
                  <a:latin typeface="Times New Roman" charset="0"/>
                </a:rPr>
                <a:t>(Succot)</a:t>
              </a:r>
            </a:p>
            <a:p>
              <a:pPr algn="ctr">
                <a:tabLst>
                  <a:tab pos="3886200" algn="l"/>
                  <a:tab pos="4800600" algn="l"/>
                  <a:tab pos="5600700" algn="l"/>
                </a:tabLst>
              </a:pPr>
              <a:r>
                <a:rPr lang="en-US" sz="1600" b="1">
                  <a:latin typeface="Times New Roman" charset="0"/>
                </a:rPr>
                <a:t>(Chúa)</a:t>
              </a:r>
            </a:p>
            <a:p>
              <a:pPr algn="ctr">
                <a:tabLst>
                  <a:tab pos="3886200" algn="l"/>
                  <a:tab pos="4800600" algn="l"/>
                  <a:tab pos="5600700" algn="l"/>
                </a:tabLst>
              </a:pPr>
              <a:r>
                <a:rPr lang="en-US" sz="1600" b="1">
                  <a:latin typeface="Times New Roman" charset="0"/>
                </a:rPr>
                <a:t>(Nhóm họp)</a:t>
              </a:r>
            </a:p>
          </p:txBody>
        </p:sp>
        <p:sp>
          <p:nvSpPr>
            <p:cNvPr id="304156" name="Rectangle 58"/>
            <p:cNvSpPr>
              <a:spLocks noChangeArrowheads="1"/>
            </p:cNvSpPr>
            <p:nvPr/>
          </p:nvSpPr>
          <p:spPr bwMode="auto">
            <a:xfrm>
              <a:off x="1601" y="2704"/>
              <a:ext cx="10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Thấy trước sự ứng nghiệm của giao ước Áp-ra-ham (Nê 8)</a:t>
              </a:r>
            </a:p>
          </p:txBody>
        </p:sp>
        <p:sp>
          <p:nvSpPr>
            <p:cNvPr id="304157"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Sự ứng nghiệp trên thực tế của giao ước Áp-ra-ham</a:t>
              </a:r>
            </a:p>
            <a:p>
              <a:pPr algn="ctr">
                <a:tabLst>
                  <a:tab pos="3886200" algn="l"/>
                  <a:tab pos="4800600" algn="l"/>
                  <a:tab pos="5600700" algn="l"/>
                </a:tabLst>
              </a:pPr>
              <a:r>
                <a:rPr lang="en-US" sz="1600" b="1">
                  <a:latin typeface="Times New Roman" charset="0"/>
                </a:rPr>
                <a:t>— Vương quốc (Mat 17:4)</a:t>
              </a:r>
            </a:p>
          </p:txBody>
        </p:sp>
        <p:sp>
          <p:nvSpPr>
            <p:cNvPr id="304158"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a:t>22/7</a:t>
              </a:r>
            </a:p>
            <a:p>
              <a:pPr algn="ctr">
                <a:tabLst>
                  <a:tab pos="3886200" algn="l"/>
                  <a:tab pos="4800600" algn="l"/>
                  <a:tab pos="5600700" algn="l"/>
                </a:tabLst>
              </a:pPr>
              <a:r>
                <a:rPr lang="en-US" sz="2000" b="1"/>
                <a:t>(Tishri)</a:t>
              </a:r>
            </a:p>
          </p:txBody>
        </p:sp>
        <p:sp>
          <p:nvSpPr>
            <p:cNvPr id="304159"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a:t>
              </a:r>
            </a:p>
          </p:txBody>
        </p:sp>
        <p:sp>
          <p:nvSpPr>
            <p:cNvPr id="304160"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Shemini Atzeret</a:t>
              </a:r>
            </a:p>
            <a:p>
              <a:pPr algn="ctr">
                <a:tabLst>
                  <a:tab pos="3886200" algn="l"/>
                  <a:tab pos="4800600" algn="l"/>
                  <a:tab pos="5600700" algn="l"/>
                </a:tabLst>
              </a:pPr>
              <a:r>
                <a:rPr lang="en-US" sz="1600" b="1">
                  <a:latin typeface="Times New Roman" charset="0"/>
                </a:rPr>
                <a:t>(Simchat Torah)</a:t>
              </a:r>
            </a:p>
          </p:txBody>
        </p:sp>
        <p:sp>
          <p:nvSpPr>
            <p:cNvPr id="304161" name="Rectangle 63"/>
            <p:cNvSpPr>
              <a:spLocks noChangeArrowheads="1"/>
            </p:cNvSpPr>
            <p:nvPr/>
          </p:nvSpPr>
          <p:spPr bwMode="auto">
            <a:xfrm>
              <a:off x="1601" y="4027"/>
              <a:ext cx="107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ja-JP" altLang="en-US" sz="1600" b="1">
                  <a:latin typeface="Times New Roman" charset="0"/>
                </a:rPr>
                <a:t>“</a:t>
              </a:r>
              <a:r>
                <a:rPr lang="en-US" altLang="ja-JP" sz="1600" b="1">
                  <a:latin typeface="Times New Roman" charset="0"/>
                </a:rPr>
                <a:t>Ngày nhóm hiệp thứ 8</a:t>
              </a:r>
              <a:r>
                <a:rPr lang="ja-JP" altLang="en-US" sz="1600" b="1">
                  <a:latin typeface="Times New Roman" charset="0"/>
                </a:rPr>
                <a:t>”</a:t>
              </a:r>
              <a:r>
                <a:rPr lang="en-US" altLang="ja-JP" sz="1600" b="1">
                  <a:latin typeface="Times New Roman" charset="0"/>
                </a:rPr>
                <a:t> </a:t>
              </a:r>
              <a:r>
                <a:rPr lang="ja-JP" altLang="en-US" sz="1600" b="1">
                  <a:latin typeface="Times New Roman" charset="0"/>
                </a:rPr>
                <a:t>“</a:t>
              </a:r>
              <a:r>
                <a:rPr lang="en-US" altLang="ja-JP" sz="1600" b="1">
                  <a:latin typeface="Times New Roman" charset="0"/>
                </a:rPr>
                <a:t>Vui mừng trong lời Torah</a:t>
              </a:r>
              <a:r>
                <a:rPr lang="ja-JP" altLang="en-US" sz="1600" b="1">
                  <a:latin typeface="Times New Roman" charset="0"/>
                </a:rPr>
                <a:t>”</a:t>
              </a:r>
              <a:endParaRPr lang="en-US" sz="1600" b="1">
                <a:latin typeface="Times New Roman" charset="0"/>
              </a:endParaRPr>
            </a:p>
          </p:txBody>
        </p:sp>
        <p:sp>
          <p:nvSpPr>
            <p:cNvPr id="304162"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 </a:t>
              </a:r>
            </a:p>
            <a:p>
              <a:pPr algn="ctr">
                <a:tabLst>
                  <a:tab pos="3886200" algn="l"/>
                  <a:tab pos="4800600" algn="l"/>
                  <a:tab pos="5600700" algn="l"/>
                </a:tabLst>
              </a:pPr>
              <a:endParaRPr lang="en-US" sz="1800" b="1"/>
            </a:p>
          </p:txBody>
        </p:sp>
      </p:gr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06178" name="Text Box 2"/>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chemeClr val="tx1"/>
                </a:solidFill>
                <a:latin typeface="Arial" charset="0"/>
              </a:rPr>
              <a:t>134</a:t>
            </a:r>
          </a:p>
        </p:txBody>
      </p:sp>
      <p:sp>
        <p:nvSpPr>
          <p:cNvPr id="306179" name="Text Box 3"/>
          <p:cNvSpPr>
            <a:spLocks noChangeArrowheads="1"/>
          </p:cNvSpPr>
          <p:nvPr>
            <p:ph type="title"/>
          </p:nvPr>
        </p:nvSpPr>
        <p:spPr>
          <a:xfrm>
            <a:off x="304800" y="152400"/>
            <a:ext cx="7772400" cy="609600"/>
          </a:xfrm>
          <a:solidFill>
            <a:srgbClr val="000000"/>
          </a:solidFill>
        </p:spPr>
        <p:txBody>
          <a:bodyPr/>
          <a:lstStyle/>
          <a:p>
            <a:r>
              <a:rPr kumimoji="0" lang="en-US" altLang="zh-CN" sz="2800">
                <a:solidFill>
                  <a:schemeClr val="tx1"/>
                </a:solidFill>
                <a:latin typeface="Times New Roman" charset="0"/>
                <a:ea typeface="宋体" charset="0"/>
                <a:cs typeface="宋体" charset="0"/>
              </a:rPr>
              <a:t>Ý nghĩa Lai thế học</a:t>
            </a:r>
            <a:r>
              <a:rPr kumimoji="0" lang="en-US" altLang="zh-CN" sz="2800" b="1">
                <a:solidFill>
                  <a:schemeClr val="tx1"/>
                </a:solidFill>
                <a:latin typeface="Times New Roman" charset="0"/>
                <a:ea typeface="宋体" charset="0"/>
                <a:cs typeface="宋体" charset="0"/>
              </a:rPr>
              <a:t> về Lễ hội của Israel (Lê 23)</a:t>
            </a:r>
            <a:endParaRPr kumimoji="0" lang="en-US" sz="2800" b="1">
              <a:solidFill>
                <a:schemeClr val="tx1"/>
              </a:solidFill>
              <a:latin typeface="Times New Roman" charset="0"/>
              <a:ea typeface="宋体" charset="0"/>
              <a:cs typeface="宋体" charset="0"/>
            </a:endParaRPr>
          </a:p>
        </p:txBody>
      </p:sp>
      <p:grpSp>
        <p:nvGrpSpPr>
          <p:cNvPr id="306180" name="Group 66"/>
          <p:cNvGrpSpPr>
            <a:grpSpLocks/>
          </p:cNvGrpSpPr>
          <p:nvPr/>
        </p:nvGrpSpPr>
        <p:grpSpPr bwMode="auto">
          <a:xfrm>
            <a:off x="0" y="838200"/>
            <a:ext cx="9144000" cy="6019800"/>
            <a:chOff x="96" y="576"/>
            <a:chExt cx="4274" cy="3840"/>
          </a:xfrm>
        </p:grpSpPr>
        <p:sp>
          <p:nvSpPr>
            <p:cNvPr id="306181"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Ngày</a:t>
              </a:r>
              <a:endParaRPr lang="en-US" sz="3600" b="1"/>
            </a:p>
          </p:txBody>
        </p:sp>
        <p:sp>
          <p:nvSpPr>
            <p:cNvPr id="306182"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Thời gian</a:t>
              </a:r>
            </a:p>
          </p:txBody>
        </p:sp>
        <p:sp>
          <p:nvSpPr>
            <p:cNvPr id="306183"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Lễ</a:t>
              </a:r>
            </a:p>
          </p:txBody>
        </p:sp>
        <p:sp>
          <p:nvSpPr>
            <p:cNvPr id="306184"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Ý nghĩa (quá khứ)</a:t>
              </a:r>
            </a:p>
          </p:txBody>
        </p:sp>
        <p:sp>
          <p:nvSpPr>
            <p:cNvPr id="306185"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u="sng"/>
                <a:t>Tượng trưng (tương lai)</a:t>
              </a:r>
            </a:p>
          </p:txBody>
        </p:sp>
        <p:sp>
          <p:nvSpPr>
            <p:cNvPr id="306186"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Những ngày sau đây không phải là mệnh lệnh trong Kinh Thánh và </a:t>
              </a:r>
            </a:p>
            <a:p>
              <a:pPr algn="ctr" eaLnBrk="1" hangingPunct="1">
                <a:tabLst>
                  <a:tab pos="3886200" algn="l"/>
                  <a:tab pos="4800600" algn="l"/>
                  <a:tab pos="5600700" algn="l"/>
                </a:tabLst>
              </a:pPr>
              <a:r>
                <a:rPr lang="en-US" sz="1800" b="1"/>
                <a:t>có lẽ không có ý nghĩa Lai thế học:</a:t>
              </a:r>
            </a:p>
          </p:txBody>
        </p:sp>
        <p:sp>
          <p:nvSpPr>
            <p:cNvPr id="306187"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a:t>9/5</a:t>
              </a:r>
            </a:p>
            <a:p>
              <a:pPr algn="ctr">
                <a:tabLst>
                  <a:tab pos="3886200" algn="l"/>
                  <a:tab pos="4800600" algn="l"/>
                  <a:tab pos="5600700" algn="l"/>
                </a:tabLst>
              </a:pPr>
              <a:r>
                <a:rPr lang="en-US" sz="2000" b="1"/>
                <a:t>(Ab)</a:t>
              </a:r>
            </a:p>
          </p:txBody>
        </p:sp>
        <p:sp>
          <p:nvSpPr>
            <p:cNvPr id="306188"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a:t>
              </a:r>
            </a:p>
            <a:p>
              <a:pPr algn="ctr">
                <a:tabLst>
                  <a:tab pos="3886200" algn="l"/>
                  <a:tab pos="4800600" algn="l"/>
                  <a:tab pos="5600700" algn="l"/>
                </a:tabLst>
              </a:pPr>
              <a:r>
                <a:rPr lang="en-US" sz="1800" b="1"/>
                <a:t>(Đọc Ca Thương)</a:t>
              </a:r>
            </a:p>
          </p:txBody>
        </p:sp>
        <p:sp>
          <p:nvSpPr>
            <p:cNvPr id="306189"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9th of Ab </a:t>
              </a:r>
            </a:p>
            <a:p>
              <a:pPr algn="ctr">
                <a:tabLst>
                  <a:tab pos="3886200" algn="l"/>
                  <a:tab pos="4800600" algn="l"/>
                  <a:tab pos="5600700" algn="l"/>
                </a:tabLst>
              </a:pPr>
              <a:r>
                <a:rPr lang="en-US" sz="1800" b="1"/>
                <a:t>(Tish</a:t>
              </a:r>
              <a:r>
                <a:rPr lang="ja-JP" altLang="en-US" sz="1800" b="1"/>
                <a:t>’</a:t>
              </a:r>
              <a:r>
                <a:rPr lang="en-US" altLang="ja-JP" sz="1800" b="1"/>
                <a:t>ah be</a:t>
              </a:r>
              <a:r>
                <a:rPr lang="ja-JP" altLang="en-US" sz="1800" b="1"/>
                <a:t>’</a:t>
              </a:r>
              <a:r>
                <a:rPr lang="en-US" altLang="ja-JP" sz="1800" b="1"/>
                <a:t>ab)</a:t>
              </a:r>
              <a:endParaRPr lang="en-US" sz="1800" b="1"/>
            </a:p>
          </p:txBody>
        </p:sp>
        <p:sp>
          <p:nvSpPr>
            <p:cNvPr id="306190"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Sự hủy phá Giê-ru-sa-lem:</a:t>
              </a:r>
            </a:p>
            <a:p>
              <a:pPr algn="ctr">
                <a:tabLst>
                  <a:tab pos="3886200" algn="l"/>
                  <a:tab pos="4800600" algn="l"/>
                  <a:tab pos="5600700" algn="l"/>
                </a:tabLst>
              </a:pPr>
              <a:r>
                <a:rPr lang="en-US" sz="1600" b="1">
                  <a:latin typeface="Times New Roman" charset="0"/>
                </a:rPr>
                <a:t>  586 TC &amp; SC 70</a:t>
              </a:r>
            </a:p>
          </p:txBody>
        </p:sp>
        <p:sp>
          <p:nvSpPr>
            <p:cNvPr id="306191" name="Rectangle 46"/>
            <p:cNvSpPr>
              <a:spLocks noChangeArrowheads="1"/>
            </p:cNvSpPr>
            <p:nvPr/>
          </p:nvSpPr>
          <p:spPr bwMode="auto">
            <a:xfrm>
              <a:off x="3140" y="1631"/>
              <a:ext cx="1194"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4400" b="1">
                  <a:sym typeface="Symbol" charset="0"/>
                </a:rPr>
                <a:t></a:t>
              </a:r>
            </a:p>
          </p:txBody>
        </p:sp>
        <p:sp>
          <p:nvSpPr>
            <p:cNvPr id="306192"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a:t>25/9</a:t>
              </a:r>
            </a:p>
            <a:p>
              <a:pPr algn="ctr">
                <a:tabLst>
                  <a:tab pos="3886200" algn="l"/>
                  <a:tab pos="4800600" algn="l"/>
                  <a:tab pos="5600700" algn="l"/>
                </a:tabLst>
              </a:pPr>
              <a:r>
                <a:rPr lang="en-US" sz="2000" b="1"/>
                <a:t>(Kislev)</a:t>
              </a:r>
            </a:p>
          </p:txBody>
        </p:sp>
        <p:sp>
          <p:nvSpPr>
            <p:cNvPr id="306193"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1 ngày </a:t>
              </a:r>
            </a:p>
            <a:p>
              <a:pPr algn="ctr">
                <a:tabLst>
                  <a:tab pos="3886200" algn="l"/>
                  <a:tab pos="4800600" algn="l"/>
                  <a:tab pos="5600700" algn="l"/>
                </a:tabLst>
              </a:pPr>
              <a:r>
                <a:rPr lang="en-US" sz="1800" b="1"/>
                <a:t>+ thêm 7 ngày đốt nến</a:t>
              </a:r>
            </a:p>
          </p:txBody>
        </p:sp>
        <p:sp>
          <p:nvSpPr>
            <p:cNvPr id="306194"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Hanukkah</a:t>
              </a:r>
            </a:p>
            <a:p>
              <a:pPr algn="ctr">
                <a:tabLst>
                  <a:tab pos="3886200" algn="l"/>
                  <a:tab pos="4800600" algn="l"/>
                  <a:tab pos="5600700" algn="l"/>
                </a:tabLst>
              </a:pPr>
              <a:r>
                <a:rPr lang="en-US" sz="1800" b="1"/>
                <a:t>(Cung hiến)</a:t>
              </a:r>
            </a:p>
            <a:p>
              <a:pPr algn="ctr">
                <a:tabLst>
                  <a:tab pos="3886200" algn="l"/>
                  <a:tab pos="4800600" algn="l"/>
                  <a:tab pos="5600700" algn="l"/>
                </a:tabLst>
              </a:pPr>
              <a:r>
                <a:rPr lang="en-US" sz="1800" b="1"/>
                <a:t> (Ánh sáng)</a:t>
              </a:r>
            </a:p>
            <a:p>
              <a:pPr algn="ctr">
                <a:tabLst>
                  <a:tab pos="3886200" algn="l"/>
                  <a:tab pos="4800600" algn="l"/>
                  <a:tab pos="5600700" algn="l"/>
                </a:tabLst>
              </a:pPr>
              <a:r>
                <a:rPr lang="en-US" sz="1800" b="1"/>
                <a:t>(chiếu sáng)</a:t>
              </a:r>
            </a:p>
            <a:p>
              <a:pPr algn="ctr">
                <a:tabLst>
                  <a:tab pos="3886200" algn="l"/>
                  <a:tab pos="4800600" algn="l"/>
                  <a:tab pos="5600700" algn="l"/>
                </a:tabLst>
              </a:pPr>
              <a:r>
                <a:rPr lang="en-US" sz="1800" b="1"/>
                <a:t>(Maccabees)</a:t>
              </a:r>
            </a:p>
          </p:txBody>
        </p:sp>
        <p:sp>
          <p:nvSpPr>
            <p:cNvPr id="306195"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Cứu dân tộc dưới thời Mac-ca-bê</a:t>
              </a:r>
            </a:p>
            <a:p>
              <a:pPr algn="ctr">
                <a:tabLst>
                  <a:tab pos="3886200" algn="l"/>
                  <a:tab pos="4800600" algn="l"/>
                  <a:tab pos="5600700" algn="l"/>
                </a:tabLst>
              </a:pPr>
              <a:r>
                <a:rPr lang="en-US" sz="1600" b="1">
                  <a:latin typeface="Times New Roman" charset="0"/>
                </a:rPr>
                <a:t>trong 164 TC </a:t>
              </a:r>
            </a:p>
            <a:p>
              <a:pPr algn="ctr">
                <a:tabLst>
                  <a:tab pos="3886200" algn="l"/>
                  <a:tab pos="4800600" algn="l"/>
                  <a:tab pos="5600700" algn="l"/>
                </a:tabLst>
              </a:pPr>
              <a:r>
                <a:rPr lang="en-US" sz="1600" b="1">
                  <a:latin typeface="Times New Roman" charset="0"/>
                </a:rPr>
                <a:t>(tk. Gi 10:22)</a:t>
              </a:r>
            </a:p>
          </p:txBody>
        </p:sp>
        <p:sp>
          <p:nvSpPr>
            <p:cNvPr id="306196"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2000" b="1"/>
                <a:t>14-15/12</a:t>
              </a:r>
            </a:p>
            <a:p>
              <a:pPr algn="ctr">
                <a:tabLst>
                  <a:tab pos="3886200" algn="l"/>
                  <a:tab pos="4800600" algn="l"/>
                  <a:tab pos="5600700" algn="l"/>
                </a:tabLst>
              </a:pPr>
              <a:r>
                <a:rPr lang="en-US" sz="2000" b="1"/>
                <a:t>(Adar)</a:t>
              </a:r>
            </a:p>
          </p:txBody>
        </p:sp>
        <p:sp>
          <p:nvSpPr>
            <p:cNvPr id="306197"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2 ngày</a:t>
              </a:r>
            </a:p>
            <a:p>
              <a:pPr algn="ctr">
                <a:tabLst>
                  <a:tab pos="3886200" algn="l"/>
                  <a:tab pos="4800600" algn="l"/>
                  <a:tab pos="5600700" algn="l"/>
                </a:tabLst>
              </a:pPr>
              <a:r>
                <a:rPr lang="en-US" sz="1800" b="1"/>
                <a:t>(</a:t>
              </a:r>
              <a:r>
                <a:rPr lang="en-US" sz="1800">
                  <a:latin typeface="Times New Roman" charset="0"/>
                </a:rPr>
                <a:t>Đọc Êxơ</a:t>
              </a:r>
              <a:r>
                <a:rPr lang="en-US" sz="1800" b="1">
                  <a:latin typeface="Times New Roman" charset="0"/>
                </a:rPr>
                <a:t>)</a:t>
              </a:r>
            </a:p>
          </p:txBody>
        </p:sp>
        <p:sp>
          <p:nvSpPr>
            <p:cNvPr id="306198"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b="1"/>
                <a:t>Phu-rim</a:t>
              </a:r>
            </a:p>
            <a:p>
              <a:pPr algn="ctr">
                <a:tabLst>
                  <a:tab pos="3886200" algn="l"/>
                  <a:tab pos="4800600" algn="l"/>
                  <a:tab pos="5600700" algn="l"/>
                </a:tabLst>
              </a:pPr>
              <a:r>
                <a:rPr lang="en-US" sz="1800" b="1"/>
                <a:t>(Lots)</a:t>
              </a:r>
            </a:p>
          </p:txBody>
        </p:sp>
        <p:sp>
          <p:nvSpPr>
            <p:cNvPr id="306199"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600" b="1">
                  <a:latin typeface="Times New Roman" charset="0"/>
                </a:rPr>
                <a:t>Cứu dân tộc dưới thời Ê-xơ-tê (9:21)</a:t>
              </a:r>
            </a:p>
          </p:txBody>
        </p:sp>
        <p:grpSp>
          <p:nvGrpSpPr>
            <p:cNvPr id="306200" name="Group 63"/>
            <p:cNvGrpSpPr>
              <a:grpSpLocks/>
            </p:cNvGrpSpPr>
            <p:nvPr/>
          </p:nvGrpSpPr>
          <p:grpSpPr bwMode="auto">
            <a:xfrm>
              <a:off x="3104" y="2407"/>
              <a:ext cx="1266" cy="1372"/>
              <a:chOff x="2672" y="1765"/>
              <a:chExt cx="1112" cy="1323"/>
            </a:xfrm>
          </p:grpSpPr>
          <p:sp>
            <p:nvSpPr>
              <p:cNvPr id="306201"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tabLst>
                    <a:tab pos="3886200" algn="l"/>
                    <a:tab pos="4800600" algn="l"/>
                    <a:tab pos="5600700" algn="l"/>
                  </a:tabLst>
                </a:pPr>
                <a:r>
                  <a:rPr lang="en-US" sz="1800" i="1">
                    <a:latin typeface="Times New Roman" charset="0"/>
                  </a:rPr>
                  <a:t>Cột tượng trưng cho thấy rằng thứ tự các ngày lễ hằng năm của Israel tương ứng cách tiên tri với kinh nghiệm của quốc gia này trong suốt lịch sử!</a:t>
                </a:r>
                <a:endParaRPr lang="en-US" sz="1800">
                  <a:latin typeface="Times New Roman" charset="0"/>
                </a:endParaRPr>
              </a:p>
            </p:txBody>
          </p:sp>
          <p:sp>
            <p:nvSpPr>
              <p:cNvPr id="306202"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8226" name="Text Box 3"/>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1"/>
                </a:solidFill>
                <a:latin typeface="Arial" charset="0"/>
              </a:rPr>
              <a:t>133</a:t>
            </a:r>
          </a:p>
        </p:txBody>
      </p:sp>
      <p:pic>
        <p:nvPicPr>
          <p:cNvPr id="308227" name="Picture 19"/>
          <p:cNvPicPr>
            <a:picLocks noChangeAspect="1" noChangeArrowheads="1"/>
          </p:cNvPicPr>
          <p:nvPr/>
        </p:nvPicPr>
        <p:blipFill>
          <a:blip r:embed="rId3">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1066800"/>
            <a:ext cx="9144000" cy="58356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8228" name="Text Box 23"/>
          <p:cNvSpPr>
            <a:spLocks noChangeArrowheads="1"/>
          </p:cNvSpPr>
          <p:nvPr>
            <p:ph type="title"/>
          </p:nvPr>
        </p:nvSpPr>
        <p:spPr>
          <a:xfrm>
            <a:off x="304800" y="0"/>
            <a:ext cx="7772400" cy="1066800"/>
          </a:xfrm>
          <a:solidFill>
            <a:srgbClr val="000000"/>
          </a:solidFill>
        </p:spPr>
        <p:txBody>
          <a:bodyPr/>
          <a:lstStyle/>
          <a:p>
            <a:r>
              <a:rPr kumimoji="0" lang="en-US" altLang="zh-CN" sz="3200">
                <a:solidFill>
                  <a:schemeClr val="tx1"/>
                </a:solidFill>
                <a:latin typeface="Times New Roman" charset="0"/>
                <a:ea typeface="宋体" charset="0"/>
                <a:cs typeface="宋体" charset="0"/>
              </a:rPr>
              <a:t>Lễ hội Cựu Ước và những ngày thánh khác</a:t>
            </a:r>
            <a:endParaRPr kumimoji="0" lang="en-US" sz="1800">
              <a:solidFill>
                <a:schemeClr val="tx1"/>
              </a:solidFill>
              <a:latin typeface="Times New Roman" charset="0"/>
              <a:ea typeface="宋体" charset="0"/>
              <a:cs typeface="宋体" charset="0"/>
            </a:endParaRPr>
          </a:p>
        </p:txBody>
      </p:sp>
      <p:sp>
        <p:nvSpPr>
          <p:cNvPr id="308229" name="Text Box 24"/>
          <p:cNvSpPr txBox="1">
            <a:spLocks noChangeArrowheads="1"/>
          </p:cNvSpPr>
          <p:nvPr/>
        </p:nvSpPr>
        <p:spPr bwMode="auto">
          <a:xfrm>
            <a:off x="2589213" y="820738"/>
            <a:ext cx="287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altLang="zh-CN" sz="1600" i="1">
                <a:solidFill>
                  <a:schemeClr val="tx1"/>
                </a:solidFill>
                <a:latin typeface="Impact" charset="0"/>
                <a:ea typeface="宋体" charset="0"/>
                <a:cs typeface="宋体" charset="0"/>
              </a:rPr>
              <a:t>The Bible Visual Resource Book</a:t>
            </a:r>
            <a:r>
              <a:rPr lang="en-US" altLang="zh-CN" sz="1600">
                <a:solidFill>
                  <a:schemeClr val="tx1"/>
                </a:solidFill>
                <a:latin typeface="Impact" charset="0"/>
                <a:ea typeface="宋体" charset="0"/>
                <a:cs typeface="宋体" charset="0"/>
              </a:rPr>
              <a:t>, 31</a:t>
            </a:r>
            <a:endParaRPr lang="en-US" sz="1600">
              <a:solidFill>
                <a:schemeClr val="tx1"/>
              </a:solidFill>
              <a:latin typeface="Impact" charset="0"/>
              <a:ea typeface="宋体" charset="0"/>
              <a:cs typeface="宋体" charset="0"/>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ChangeArrowheads="1"/>
          </p:cNvSpPr>
          <p:nvPr/>
        </p:nvSpPr>
        <p:spPr bwMode="auto">
          <a:xfrm>
            <a:off x="0" y="0"/>
            <a:ext cx="9144000" cy="6858000"/>
          </a:xfrm>
          <a:prstGeom prst="rect">
            <a:avLst/>
          </a:prstGeom>
          <a:gradFill rotWithShape="0">
            <a:gsLst>
              <a:gs pos="0">
                <a:srgbClr val="996600"/>
              </a:gs>
              <a:gs pos="100000">
                <a:srgbClr val="FF9900"/>
              </a:gs>
            </a:gsLst>
            <a:lin ang="5400000" scaled="1"/>
          </a:gradFill>
          <a:ln w="9525">
            <a:solidFill>
              <a:schemeClr val="tx1"/>
            </a:solidFill>
            <a:miter lim="800000"/>
            <a:headEnd/>
            <a:tailEnd/>
          </a:ln>
        </p:spPr>
        <p:txBody>
          <a:bodyPr wrap="none" anchor="ctr"/>
          <a:lstStyle/>
          <a:p>
            <a:endParaRPr lang="en-US"/>
          </a:p>
        </p:txBody>
      </p:sp>
      <p:pic>
        <p:nvPicPr>
          <p:cNvPr id="310274" name="Picture 3" descr="libertybellfaq.gif (29799 byte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590800" y="838200"/>
            <a:ext cx="3771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p:cNvSpPr txBox="1">
            <a:spLocks noChangeArrowheads="1"/>
          </p:cNvSpPr>
          <p:nvPr/>
        </p:nvSpPr>
        <p:spPr bwMode="auto">
          <a:xfrm>
            <a:off x="685800" y="1220788"/>
            <a:ext cx="7543800" cy="4722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defRPr/>
            </a:pPr>
            <a:r>
              <a:rPr lang="en-US" sz="4000" b="1" i="1" smtClean="0">
                <a:solidFill>
                  <a:schemeClr val="bg1"/>
                </a:solidFill>
                <a:latin typeface="Times New Roman" charset="0"/>
              </a:rPr>
              <a:t>Rao truyền SỰ TỰ DO cho hết thảy dân trong xứ</a:t>
            </a:r>
          </a:p>
          <a:p>
            <a:pPr>
              <a:defRPr/>
            </a:pPr>
            <a:endParaRPr lang="en-US" sz="3200" b="1" smtClean="0">
              <a:solidFill>
                <a:schemeClr val="bg1"/>
              </a:solidFill>
              <a:latin typeface="Times New Roman" charset="0"/>
            </a:endParaRPr>
          </a:p>
          <a:p>
            <a:pPr>
              <a:defRPr/>
            </a:pPr>
            <a:endParaRPr lang="en-US" sz="3200" b="1" smtClean="0">
              <a:solidFill>
                <a:schemeClr val="bg1"/>
              </a:solidFill>
              <a:latin typeface="Times New Roman" charset="0"/>
            </a:endParaRPr>
          </a:p>
          <a:p>
            <a:pPr>
              <a:defRPr/>
            </a:pPr>
            <a:endParaRPr lang="en-US" sz="3200" b="1" smtClean="0">
              <a:solidFill>
                <a:schemeClr val="bg1"/>
              </a:solidFill>
              <a:latin typeface="Times New Roman" charset="0"/>
            </a:endParaRPr>
          </a:p>
          <a:p>
            <a:pPr>
              <a:defRPr/>
            </a:pPr>
            <a:endParaRPr lang="en-US" sz="3200" b="1" smtClean="0">
              <a:solidFill>
                <a:schemeClr val="bg1"/>
              </a:solidFill>
              <a:latin typeface="Times New Roman" charset="0"/>
            </a:endParaRPr>
          </a:p>
          <a:p>
            <a:pPr>
              <a:defRPr/>
            </a:pPr>
            <a:endParaRPr lang="en-US" sz="3200" b="1" smtClean="0">
              <a:solidFill>
                <a:schemeClr val="bg1"/>
              </a:solidFill>
              <a:latin typeface="Times New Roman" charset="0"/>
            </a:endParaRPr>
          </a:p>
          <a:p>
            <a:pPr>
              <a:defRPr/>
            </a:pPr>
            <a:endParaRPr lang="en-US" sz="3200" b="1" smtClean="0">
              <a:solidFill>
                <a:schemeClr val="bg1"/>
              </a:solidFill>
              <a:latin typeface="Times New Roman" charset="0"/>
            </a:endParaRPr>
          </a:p>
          <a:p>
            <a:pPr>
              <a:defRPr/>
            </a:pPr>
            <a:r>
              <a:rPr lang="en-US" sz="3200" b="1" smtClean="0">
                <a:solidFill>
                  <a:schemeClr val="bg1"/>
                </a:solidFill>
                <a:latin typeface="Times New Roman" charset="0"/>
              </a:rPr>
              <a:t>Lê-vi 25:10 (NIV)</a:t>
            </a:r>
          </a:p>
        </p:txBody>
      </p:sp>
      <p:sp>
        <p:nvSpPr>
          <p:cNvPr id="188421" name="Rectangle 5"/>
          <p:cNvSpPr>
            <a:spLocks noGrp="1" noChangeArrowheads="1"/>
          </p:cNvSpPr>
          <p:nvPr>
            <p:ph type="title" idx="4294967295"/>
          </p:nvPr>
        </p:nvSpPr>
        <p:spPr>
          <a:xfrm>
            <a:off x="0" y="0"/>
            <a:ext cx="9144000" cy="914400"/>
          </a:xfrm>
          <a:effectLst>
            <a:outerShdw blurRad="63500" dist="107763" dir="2700000" algn="ctr" rotWithShape="0">
              <a:schemeClr val="tx2">
                <a:alpha val="74998"/>
              </a:schemeClr>
            </a:outerShdw>
          </a:effectLst>
        </p:spPr>
        <p:txBody>
          <a:bodyPr/>
          <a:lstStyle/>
          <a:p>
            <a:pPr eaLnBrk="1" hangingPunct="1">
              <a:defRPr/>
            </a:pPr>
            <a:r>
              <a:rPr lang="en-US" b="1">
                <a:solidFill>
                  <a:schemeClr val="bg1"/>
                </a:solidFill>
                <a:latin typeface="Times New Roman" charset="0"/>
                <a:ea typeface="ＭＳ Ｐゴシック" charset="0"/>
              </a:rPr>
              <a:t>Năm Hân Hỉ</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188420"/>
                                        </p:tgtEl>
                                        <p:attrNameLst>
                                          <p:attrName>style.visibility</p:attrName>
                                        </p:attrNameLst>
                                      </p:cBhvr>
                                      <p:to>
                                        <p:strVal val="visible"/>
                                      </p:to>
                                    </p:set>
                                    <p:animEffect transition="in" filter="dissolve">
                                      <p:cBhvr>
                                        <p:cTn id="7" dur="500"/>
                                        <p:tgtEl>
                                          <p:spTgt spid="188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0"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42"/>
          <p:cNvSpPr>
            <a:spLocks noGrp="1" noChangeArrowheads="1"/>
          </p:cNvSpPr>
          <p:nvPr>
            <p:ph type="title" idx="4294967295"/>
          </p:nvPr>
        </p:nvSpPr>
        <p:spPr/>
        <p:txBody>
          <a:bodyPr/>
          <a:lstStyle/>
          <a:p>
            <a:pPr eaLnBrk="1" hangingPunct="1"/>
            <a:r>
              <a:rPr lang="en-US">
                <a:latin typeface="Times New Roman" charset="0"/>
                <a:ea typeface="ＭＳ Ｐゴシック" charset="0"/>
              </a:rPr>
              <a:t>Leviticus 11-16 Chart</a:t>
            </a:r>
          </a:p>
        </p:txBody>
      </p:sp>
      <p:sp>
        <p:nvSpPr>
          <p:cNvPr id="312322"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58723"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24" name="Text Box 4"/>
          <p:cNvSpPr txBox="1">
            <a:spLocks noChangeArrowheads="1"/>
          </p:cNvSpPr>
          <p:nvPr/>
        </p:nvSpPr>
        <p:spPr bwMode="auto">
          <a:xfrm>
            <a:off x="1447800"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Các của lễ</a:t>
            </a:r>
          </a:p>
          <a:p>
            <a:pPr algn="ctr" eaLnBrk="1" hangingPunct="1">
              <a:lnSpc>
                <a:spcPct val="70000"/>
              </a:lnSpc>
              <a:spcBef>
                <a:spcPct val="50000"/>
              </a:spcBef>
              <a:defRPr/>
            </a:pPr>
            <a:r>
              <a:rPr lang="en-US" sz="2400" b="1" smtClean="0">
                <a:solidFill>
                  <a:schemeClr val="bg1"/>
                </a:solidFill>
                <a:latin typeface="Times New Roman" charset="0"/>
              </a:rPr>
              <a:t> 1-7</a:t>
            </a:r>
          </a:p>
        </p:txBody>
      </p:sp>
      <p:sp>
        <p:nvSpPr>
          <p:cNvPr id="158725"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312326" name="Group 6"/>
          <p:cNvGrpSpPr>
            <a:grpSpLocks/>
          </p:cNvGrpSpPr>
          <p:nvPr/>
        </p:nvGrpSpPr>
        <p:grpSpPr bwMode="auto">
          <a:xfrm>
            <a:off x="3819525" y="4905375"/>
            <a:ext cx="76200" cy="1371600"/>
            <a:chOff x="2352" y="3120"/>
            <a:chExt cx="48" cy="864"/>
          </a:xfrm>
        </p:grpSpPr>
        <p:sp>
          <p:nvSpPr>
            <p:cNvPr id="158727"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nvGrpSpPr>
            <p:cNvPr id="312365" name="Group 8"/>
            <p:cNvGrpSpPr>
              <a:grpSpLocks/>
            </p:cNvGrpSpPr>
            <p:nvPr/>
          </p:nvGrpSpPr>
          <p:grpSpPr bwMode="auto">
            <a:xfrm>
              <a:off x="2352" y="3120"/>
              <a:ext cx="48" cy="432"/>
              <a:chOff x="2016" y="3120"/>
              <a:chExt cx="0" cy="864"/>
            </a:xfrm>
          </p:grpSpPr>
          <p:sp>
            <p:nvSpPr>
              <p:cNvPr id="158729"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0"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grpSp>
      </p:grpSp>
      <p:sp>
        <p:nvSpPr>
          <p:cNvPr id="158731"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2" name="Text Box 12"/>
          <p:cNvSpPr txBox="1">
            <a:spLocks noChangeArrowheads="1"/>
          </p:cNvSpPr>
          <p:nvPr/>
        </p:nvSpPr>
        <p:spPr bwMode="auto">
          <a:xfrm>
            <a:off x="1219200" y="5059363"/>
            <a:ext cx="2489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Nhận đúng</a:t>
            </a:r>
          </a:p>
        </p:txBody>
      </p:sp>
      <p:sp>
        <p:nvSpPr>
          <p:cNvPr id="158733" name="Text Box 13"/>
          <p:cNvSpPr txBox="1">
            <a:spLocks noChangeArrowheads="1"/>
          </p:cNvSpPr>
          <p:nvPr/>
        </p:nvSpPr>
        <p:spPr bwMode="auto">
          <a:xfrm>
            <a:off x="4495800" y="5059363"/>
            <a:ext cx="2590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Giữ đúng</a:t>
            </a:r>
          </a:p>
        </p:txBody>
      </p:sp>
      <p:sp>
        <p:nvSpPr>
          <p:cNvPr id="158734" name="Text Box 14"/>
          <p:cNvSpPr txBox="1">
            <a:spLocks noChangeArrowheads="1"/>
          </p:cNvSpPr>
          <p:nvPr/>
        </p:nvSpPr>
        <p:spPr bwMode="auto">
          <a:xfrm rot="-4487607">
            <a:off x="-662781" y="2682082"/>
            <a:ext cx="39497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Thờ phượng 1-3</a:t>
            </a:r>
          </a:p>
        </p:txBody>
      </p:sp>
      <p:sp>
        <p:nvSpPr>
          <p:cNvPr id="158735" name="Text Box 15"/>
          <p:cNvSpPr txBox="1">
            <a:spLocks noChangeArrowheads="1"/>
          </p:cNvSpPr>
          <p:nvPr/>
        </p:nvSpPr>
        <p:spPr bwMode="auto">
          <a:xfrm rot="-4517303">
            <a:off x="-18256" y="2809081"/>
            <a:ext cx="38195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Phục hồi 4-6:7</a:t>
            </a:r>
          </a:p>
        </p:txBody>
      </p:sp>
      <p:sp>
        <p:nvSpPr>
          <p:cNvPr id="158736" name="Text Box 16"/>
          <p:cNvSpPr txBox="1">
            <a:spLocks noChangeArrowheads="1"/>
          </p:cNvSpPr>
          <p:nvPr/>
        </p:nvSpPr>
        <p:spPr bwMode="auto">
          <a:xfrm rot="-4491384">
            <a:off x="492126" y="2566987"/>
            <a:ext cx="4195762"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800" b="1" smtClean="0">
                <a:solidFill>
                  <a:schemeClr val="bg1"/>
                </a:solidFill>
                <a:latin typeface="Times New Roman" charset="0"/>
              </a:rPr>
              <a:t>Hướng dẫn 6:8-7:38</a:t>
            </a:r>
          </a:p>
        </p:txBody>
      </p:sp>
      <p:sp>
        <p:nvSpPr>
          <p:cNvPr id="158737" name="Text Box 17"/>
          <p:cNvSpPr txBox="1">
            <a:spLocks noChangeArrowheads="1"/>
          </p:cNvSpPr>
          <p:nvPr/>
        </p:nvSpPr>
        <p:spPr bwMode="auto">
          <a:xfrm rot="-4503617">
            <a:off x="1816100" y="3179763"/>
            <a:ext cx="3963988"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Làm ô-uết 10</a:t>
            </a:r>
          </a:p>
        </p:txBody>
      </p:sp>
      <p:sp>
        <p:nvSpPr>
          <p:cNvPr id="158738" name="Line 18"/>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39" name="Line 19"/>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0" name="Line 20"/>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1" name="Line 21"/>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2" name="Line 22"/>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3" name="Line 23"/>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4" name="Line 24"/>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5" name="Line 25"/>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6" name="Line 26"/>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7" name="Line 27"/>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8" name="Line 28"/>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49" name="Line 29"/>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50" name="Text Box 30"/>
          <p:cNvSpPr txBox="1">
            <a:spLocks noChangeArrowheads="1"/>
          </p:cNvSpPr>
          <p:nvPr/>
        </p:nvSpPr>
        <p:spPr bwMode="auto">
          <a:xfrm rot="-4503617">
            <a:off x="2991644" y="3653631"/>
            <a:ext cx="270192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Thức ăn 11</a:t>
            </a:r>
          </a:p>
        </p:txBody>
      </p:sp>
      <p:sp>
        <p:nvSpPr>
          <p:cNvPr id="158751" name="Text Box 31"/>
          <p:cNvSpPr txBox="1">
            <a:spLocks noChangeArrowheads="1"/>
          </p:cNvSpPr>
          <p:nvPr/>
        </p:nvSpPr>
        <p:spPr bwMode="auto">
          <a:xfrm rot="-4503617">
            <a:off x="3529013" y="3138488"/>
            <a:ext cx="385445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400" b="1" smtClean="0">
                <a:solidFill>
                  <a:schemeClr val="bg1"/>
                </a:solidFill>
                <a:latin typeface="Times New Roman" charset="0"/>
                <a:ea typeface="ＭＳ Ｐゴシック" charset="0"/>
              </a:rPr>
              <a:t>Chuộc tội 16</a:t>
            </a:r>
          </a:p>
        </p:txBody>
      </p:sp>
      <p:sp>
        <p:nvSpPr>
          <p:cNvPr id="158752" name="Rectangle 32"/>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53" name="Rectangle 33"/>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Narrow" pitchFamily="34" charset="0"/>
              <a:ea typeface="+mn-ea"/>
              <a:cs typeface="Times New Roman" pitchFamily="18" charset="0"/>
            </a:endParaRPr>
          </a:p>
        </p:txBody>
      </p:sp>
      <p:sp>
        <p:nvSpPr>
          <p:cNvPr id="158754" name="Text Box 34"/>
          <p:cNvSpPr txBox="1">
            <a:spLocks noChangeArrowheads="1"/>
          </p:cNvSpPr>
          <p:nvPr/>
        </p:nvSpPr>
        <p:spPr bwMode="auto">
          <a:xfrm>
            <a:off x="838200" y="5638800"/>
            <a:ext cx="2514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Thờ phượng</a:t>
            </a:r>
          </a:p>
        </p:txBody>
      </p:sp>
      <p:sp>
        <p:nvSpPr>
          <p:cNvPr id="158755" name="Text Box 35"/>
          <p:cNvSpPr txBox="1">
            <a:spLocks noChangeArrowheads="1"/>
          </p:cNvSpPr>
          <p:nvPr/>
        </p:nvSpPr>
        <p:spPr bwMode="auto">
          <a:xfrm>
            <a:off x="4572000" y="5668963"/>
            <a:ext cx="2209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Bước đi</a:t>
            </a:r>
          </a:p>
        </p:txBody>
      </p:sp>
      <p:sp>
        <p:nvSpPr>
          <p:cNvPr id="158756" name="Text Box 36"/>
          <p:cNvSpPr txBox="1">
            <a:spLocks noChangeArrowheads="1"/>
          </p:cNvSpPr>
          <p:nvPr/>
        </p:nvSpPr>
        <p:spPr bwMode="auto">
          <a:xfrm>
            <a:off x="3059113" y="627063"/>
            <a:ext cx="1895475"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Thầy tế lễ</a:t>
            </a:r>
          </a:p>
          <a:p>
            <a:pPr algn="ctr" eaLnBrk="1" hangingPunct="1">
              <a:lnSpc>
                <a:spcPct val="70000"/>
              </a:lnSpc>
              <a:spcBef>
                <a:spcPct val="50000"/>
              </a:spcBef>
              <a:defRPr/>
            </a:pPr>
            <a:r>
              <a:rPr lang="en-US" sz="2400" b="1" smtClean="0">
                <a:solidFill>
                  <a:schemeClr val="bg1"/>
                </a:solidFill>
                <a:latin typeface="Times New Roman" charset="0"/>
              </a:rPr>
              <a:t>  8-10</a:t>
            </a:r>
          </a:p>
        </p:txBody>
      </p:sp>
      <p:sp>
        <p:nvSpPr>
          <p:cNvPr id="158757" name="Line 37"/>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58758" name="Text Box 38"/>
          <p:cNvSpPr txBox="1">
            <a:spLocks noChangeArrowheads="1"/>
          </p:cNvSpPr>
          <p:nvPr/>
        </p:nvSpPr>
        <p:spPr bwMode="auto">
          <a:xfrm rot="-8003">
            <a:off x="4572000" y="627063"/>
            <a:ext cx="1828800" cy="78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lnSpc>
                <a:spcPct val="70000"/>
              </a:lnSpc>
              <a:spcBef>
                <a:spcPct val="50000"/>
              </a:spcBef>
              <a:defRPr/>
            </a:pPr>
            <a:r>
              <a:rPr lang="en-US" sz="2400" b="1" smtClean="0">
                <a:solidFill>
                  <a:schemeClr val="bg1"/>
                </a:solidFill>
                <a:latin typeface="Times New Roman" charset="0"/>
              </a:rPr>
              <a:t>Tinh sạch</a:t>
            </a:r>
          </a:p>
          <a:p>
            <a:pPr algn="ctr" eaLnBrk="1" hangingPunct="1">
              <a:lnSpc>
                <a:spcPct val="70000"/>
              </a:lnSpc>
              <a:spcBef>
                <a:spcPct val="50000"/>
              </a:spcBef>
              <a:defRPr/>
            </a:pPr>
            <a:r>
              <a:rPr lang="en-US" sz="2400" b="1" smtClean="0">
                <a:solidFill>
                  <a:schemeClr val="bg1"/>
                </a:solidFill>
                <a:latin typeface="Times New Roman" charset="0"/>
              </a:rPr>
              <a:t>11-16</a:t>
            </a:r>
          </a:p>
        </p:txBody>
      </p:sp>
      <p:sp>
        <p:nvSpPr>
          <p:cNvPr id="158759" name="Text Box 39"/>
          <p:cNvSpPr txBox="1">
            <a:spLocks noChangeArrowheads="1"/>
          </p:cNvSpPr>
          <p:nvPr/>
        </p:nvSpPr>
        <p:spPr bwMode="auto">
          <a:xfrm rot="-4478454">
            <a:off x="1239044" y="3236119"/>
            <a:ext cx="384175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Khởi đầu 8-9</a:t>
            </a:r>
          </a:p>
        </p:txBody>
      </p:sp>
      <p:sp>
        <p:nvSpPr>
          <p:cNvPr id="158760" name="Text Box 40"/>
          <p:cNvSpPr txBox="1">
            <a:spLocks noChangeArrowheads="1"/>
          </p:cNvSpPr>
          <p:nvPr/>
        </p:nvSpPr>
        <p:spPr bwMode="auto">
          <a:xfrm rot="-4503617">
            <a:off x="3353594" y="3483769"/>
            <a:ext cx="3038475"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Thân thể 12-15</a:t>
            </a:r>
          </a:p>
        </p:txBody>
      </p:sp>
      <p:sp>
        <p:nvSpPr>
          <p:cNvPr id="312357" name="Text Box 41"/>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FFFFFF"/>
                </a:solidFill>
                <a:latin typeface="Arial" charset="0"/>
              </a:rPr>
              <a:t>124</a:t>
            </a:r>
          </a:p>
        </p:txBody>
      </p:sp>
      <p:sp>
        <p:nvSpPr>
          <p:cNvPr id="179212" name="Text Box 12"/>
          <p:cNvSpPr txBox="1">
            <a:spLocks noChangeArrowheads="1"/>
          </p:cNvSpPr>
          <p:nvPr/>
        </p:nvSpPr>
        <p:spPr bwMode="auto">
          <a:xfrm>
            <a:off x="6172200" y="590550"/>
            <a:ext cx="23622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smtClean="0">
                <a:solidFill>
                  <a:schemeClr val="bg1"/>
                </a:solidFill>
                <a:latin typeface="Times New Roman" charset="0"/>
              </a:rPr>
              <a:t>Sự thánh khiết   17-27</a:t>
            </a:r>
          </a:p>
        </p:txBody>
      </p:sp>
      <p:sp>
        <p:nvSpPr>
          <p:cNvPr id="179233" name="Text Box 33"/>
          <p:cNvSpPr txBox="1">
            <a:spLocks noChangeArrowheads="1"/>
          </p:cNvSpPr>
          <p:nvPr/>
        </p:nvSpPr>
        <p:spPr bwMode="auto">
          <a:xfrm rot="-4567501">
            <a:off x="3829050" y="2795588"/>
            <a:ext cx="477202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400" b="1" smtClean="0">
                <a:solidFill>
                  <a:schemeClr val="bg1"/>
                </a:solidFill>
                <a:latin typeface="Times New Roman" charset="0"/>
                <a:ea typeface="ＭＳ Ｐゴシック" charset="0"/>
              </a:rPr>
              <a:t>Đời sống mỗi ngày 17-20</a:t>
            </a:r>
          </a:p>
        </p:txBody>
      </p:sp>
      <p:sp>
        <p:nvSpPr>
          <p:cNvPr id="179234" name="Text Box 34"/>
          <p:cNvSpPr txBox="1">
            <a:spLocks noChangeArrowheads="1"/>
          </p:cNvSpPr>
          <p:nvPr/>
        </p:nvSpPr>
        <p:spPr bwMode="auto">
          <a:xfrm rot="-4567501">
            <a:off x="4973638" y="3300413"/>
            <a:ext cx="3573462"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Thầy tề lễ 21-22</a:t>
            </a:r>
          </a:p>
        </p:txBody>
      </p:sp>
      <p:sp>
        <p:nvSpPr>
          <p:cNvPr id="179227" name="Text Box 27"/>
          <p:cNvSpPr txBox="1">
            <a:spLocks noChangeArrowheads="1"/>
          </p:cNvSpPr>
          <p:nvPr/>
        </p:nvSpPr>
        <p:spPr bwMode="auto">
          <a:xfrm rot="-4567501">
            <a:off x="5456238" y="3014662"/>
            <a:ext cx="4243388"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defRPr/>
            </a:pPr>
            <a:r>
              <a:rPr lang="en-US" sz="2800" b="1" smtClean="0">
                <a:solidFill>
                  <a:schemeClr val="bg1"/>
                </a:solidFill>
                <a:latin typeface="Times New Roman" charset="0"/>
                <a:ea typeface="ＭＳ Ｐゴシック" charset="0"/>
              </a:rPr>
              <a:t>Tuân thủ 23-27</a:t>
            </a:r>
          </a:p>
        </p:txBody>
      </p:sp>
      <p:sp>
        <p:nvSpPr>
          <p:cNvPr id="312362" name="Rectangle 48"/>
          <p:cNvSpPr>
            <a:spLocks noChangeArrowheads="1"/>
          </p:cNvSpPr>
          <p:nvPr/>
        </p:nvSpPr>
        <p:spPr bwMode="auto">
          <a:xfrm>
            <a:off x="0" y="0"/>
            <a:ext cx="7772400" cy="533400"/>
          </a:xfrm>
          <a:prstGeom prst="rect">
            <a:avLst/>
          </a:prstGeom>
          <a:noFill/>
          <a:ln>
            <a:noFill/>
          </a:ln>
          <a:effectLst>
            <a:outerShdw dist="107763" dir="135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2800" i="1">
                <a:solidFill>
                  <a:schemeClr val="bg1"/>
                </a:solidFill>
                <a:latin typeface="Arial" charset="0"/>
              </a:rPr>
              <a:t>Biểu bảng khác của Lê-vi Ký</a:t>
            </a:r>
            <a:r>
              <a:rPr lang="en-US" sz="2800" i="1">
                <a:solidFill>
                  <a:schemeClr val="bg1"/>
                </a:solidFill>
                <a:latin typeface="Times New Roman" charset="0"/>
              </a:rPr>
              <a:t>…</a:t>
            </a:r>
          </a:p>
        </p:txBody>
      </p:sp>
      <p:sp>
        <p:nvSpPr>
          <p:cNvPr id="195624" name="Text Box 40"/>
          <p:cNvSpPr txBox="1">
            <a:spLocks noChangeArrowheads="1"/>
          </p:cNvSpPr>
          <p:nvPr/>
        </p:nvSpPr>
        <p:spPr bwMode="auto">
          <a:xfrm>
            <a:off x="0" y="6356350"/>
            <a:ext cx="8964613"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2400" b="1" smtClean="0">
                <a:solidFill>
                  <a:srgbClr val="00FFFF"/>
                </a:solidFill>
                <a:latin typeface="Times New Roman" charset="0"/>
              </a:rPr>
              <a:t>Đấng Christ:  Thầy tế lễ thượng phẩm của chúng ta      Lê-vi 16:34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212"/>
                                        </p:tgtEl>
                                        <p:attrNameLst>
                                          <p:attrName>style.visibility</p:attrName>
                                        </p:attrNameLst>
                                      </p:cBhvr>
                                      <p:to>
                                        <p:strVal val="visible"/>
                                      </p:to>
                                    </p:set>
                                    <p:animEffect transition="in" filter="dissolve">
                                      <p:cBhvr>
                                        <p:cTn id="7" dur="500"/>
                                        <p:tgtEl>
                                          <p:spTgt spid="179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9233"/>
                                        </p:tgtEl>
                                        <p:attrNameLst>
                                          <p:attrName>style.visibility</p:attrName>
                                        </p:attrNameLst>
                                      </p:cBhvr>
                                      <p:to>
                                        <p:strVal val="visible"/>
                                      </p:to>
                                    </p:set>
                                    <p:animEffect transition="in" filter="dissolve">
                                      <p:cBhvr>
                                        <p:cTn id="12" dur="500"/>
                                        <p:tgtEl>
                                          <p:spTgt spid="1792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9234"/>
                                        </p:tgtEl>
                                        <p:attrNameLst>
                                          <p:attrName>style.visibility</p:attrName>
                                        </p:attrNameLst>
                                      </p:cBhvr>
                                      <p:to>
                                        <p:strVal val="visible"/>
                                      </p:to>
                                    </p:set>
                                    <p:animEffect transition="in" filter="dissolve">
                                      <p:cBhvr>
                                        <p:cTn id="17" dur="500"/>
                                        <p:tgtEl>
                                          <p:spTgt spid="1792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9227"/>
                                        </p:tgtEl>
                                        <p:attrNameLst>
                                          <p:attrName>style.visibility</p:attrName>
                                        </p:attrNameLst>
                                      </p:cBhvr>
                                      <p:to>
                                        <p:strVal val="visible"/>
                                      </p:to>
                                    </p:set>
                                    <p:animEffect transition="in" filter="dissolve">
                                      <p:cBhvr>
                                        <p:cTn id="22" dur="500"/>
                                        <p:tgtEl>
                                          <p:spTgt spid="17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2" grpId="0" autoUpdateAnimBg="0"/>
      <p:bldP spid="179233" grpId="0" autoUpdateAnimBg="0"/>
      <p:bldP spid="179234" grpId="0" autoUpdateAnimBg="0"/>
      <p:bldP spid="179227"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Mosaic Tabernacle ed"/>
          <p:cNvPicPr>
            <a:picLocks noChangeAspect="1" noChangeArrowheads="1"/>
          </p:cNvPicPr>
          <p:nvPr/>
        </p:nvPicPr>
        <p:blipFill>
          <a:blip r:embed="rId3">
            <a:lum bright="-18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p:cNvSpPr txBox="1">
            <a:spLocks noChangeArrowheads="1"/>
          </p:cNvSpPr>
          <p:nvPr/>
        </p:nvSpPr>
        <p:spPr bwMode="auto">
          <a:xfrm>
            <a:off x="762000" y="2362200"/>
            <a:ext cx="7391400" cy="2959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i="1" smtClean="0">
                <a:solidFill>
                  <a:schemeClr val="bg1"/>
                </a:solidFill>
                <a:latin typeface="Times New Roman" charset="0"/>
                <a:cs typeface="Arial" charset="0"/>
              </a:rPr>
              <a:t>. . . </a:t>
            </a:r>
            <a:r>
              <a:rPr lang="en-US" sz="3600" b="1" i="1" smtClean="0">
                <a:solidFill>
                  <a:schemeClr val="bg1"/>
                </a:solidFill>
                <a:latin typeface="Arial" charset="0"/>
                <a:cs typeface="Arial" charset="0"/>
              </a:rPr>
              <a:t>Từ khi con còn thơ ấu đã biết Kinh Thánh, vốn có thể khiến con khôn ngoan để được cứu bởi đức tin trong Đức Chúa Giê-xu Christ.</a:t>
            </a:r>
            <a:r>
              <a:rPr lang="en-US" sz="4000" b="1" i="1" smtClean="0">
                <a:solidFill>
                  <a:schemeClr val="bg1"/>
                </a:solidFill>
                <a:latin typeface="Times New Roman" charset="0"/>
                <a:cs typeface="Arial" charset="0"/>
              </a:rPr>
              <a:t> </a:t>
            </a:r>
          </a:p>
        </p:txBody>
      </p:sp>
      <p:sp>
        <p:nvSpPr>
          <p:cNvPr id="196613" name="Text Box 5"/>
          <p:cNvSpPr txBox="1">
            <a:spLocks noChangeArrowheads="1"/>
          </p:cNvSpPr>
          <p:nvPr/>
        </p:nvSpPr>
        <p:spPr bwMode="auto">
          <a:xfrm>
            <a:off x="1600200" y="5745163"/>
            <a:ext cx="73914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Arial" pitchFamily="34" charset="0"/>
              </a:rPr>
              <a:t>2Tim 3:15 (NIV) </a:t>
            </a:r>
          </a:p>
        </p:txBody>
      </p:sp>
      <p:sp>
        <p:nvSpPr>
          <p:cNvPr id="196614" name="Rectangle 6"/>
          <p:cNvSpPr>
            <a:spLocks noGrp="1" noChangeArrowheads="1"/>
          </p:cNvSpPr>
          <p:nvPr>
            <p:ph type="title" idx="4294967295"/>
          </p:nvPr>
        </p:nvSpPr>
        <p:spPr>
          <a:xfrm>
            <a:off x="0" y="304800"/>
            <a:ext cx="9144000" cy="7620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charset="0"/>
                <a:ea typeface="ＭＳ Ｐゴシック" charset="0"/>
              </a:rPr>
              <a:t>Vì sao Lê-vi Ký được viết ra?</a:t>
            </a:r>
            <a:endParaRPr lang="en-US" sz="4800" b="1">
              <a:solidFill>
                <a:schemeClr val="bg1"/>
              </a:solidFill>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Mosaic Tabernacle ed"/>
          <p:cNvPicPr>
            <a:picLocks noChangeAspect="1" noChangeArrowheads="1"/>
          </p:cNvPicPr>
          <p:nvPr/>
        </p:nvPicPr>
        <p:blipFill>
          <a:blip r:embed="rId3">
            <a:lum bright="-18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p:cNvSpPr txBox="1">
            <a:spLocks noChangeArrowheads="1"/>
          </p:cNvSpPr>
          <p:nvPr/>
        </p:nvSpPr>
        <p:spPr bwMode="auto">
          <a:xfrm>
            <a:off x="762000" y="2362200"/>
            <a:ext cx="7391400" cy="405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4000" b="1" i="1" smtClean="0">
                <a:solidFill>
                  <a:schemeClr val="bg1"/>
                </a:solidFill>
                <a:latin typeface="Times New Roman" charset="0"/>
              </a:rPr>
              <a:t>Vả mọi sự đã chép từ xưa để dạy dỗ chúng ta, hầu cho bởi sự nhịn nhục và sự yên ủi của Kinh Thánh mà chúng ta được sự trông cậy. </a:t>
            </a:r>
          </a:p>
          <a:p>
            <a:pPr algn="l" eaLnBrk="1" hangingPunct="1">
              <a:spcBef>
                <a:spcPct val="50000"/>
              </a:spcBef>
              <a:defRPr/>
            </a:pPr>
            <a:endParaRPr lang="en-US" sz="4000" b="1" i="1" smtClean="0">
              <a:solidFill>
                <a:schemeClr val="bg1"/>
              </a:solidFill>
              <a:latin typeface="Times New Roman" charset="0"/>
              <a:cs typeface="Arial" charset="0"/>
            </a:endParaRPr>
          </a:p>
        </p:txBody>
      </p:sp>
      <p:sp>
        <p:nvSpPr>
          <p:cNvPr id="197637" name="Text Box 5"/>
          <p:cNvSpPr txBox="1">
            <a:spLocks noChangeArrowheads="1"/>
          </p:cNvSpPr>
          <p:nvPr/>
        </p:nvSpPr>
        <p:spPr bwMode="auto">
          <a:xfrm>
            <a:off x="1600200" y="5745163"/>
            <a:ext cx="73914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Arial" pitchFamily="34" charset="0"/>
              </a:rPr>
              <a:t>Rô 15:4 (NIV) </a:t>
            </a:r>
          </a:p>
        </p:txBody>
      </p:sp>
      <p:sp>
        <p:nvSpPr>
          <p:cNvPr id="197638" name="Rectangle 6"/>
          <p:cNvSpPr>
            <a:spLocks noGrp="1" noChangeArrowheads="1"/>
          </p:cNvSpPr>
          <p:nvPr>
            <p:ph type="title" idx="4294967295"/>
          </p:nvPr>
        </p:nvSpPr>
        <p:spPr>
          <a:xfrm>
            <a:off x="0" y="609600"/>
            <a:ext cx="91440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Arial" charset="0"/>
                <a:ea typeface="ＭＳ Ｐゴシック" charset="0"/>
              </a:rPr>
              <a:t>Lê-vi Ký cũng cho chúng ta hy vọng</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Mosaic Tabernacle ed"/>
          <p:cNvPicPr>
            <a:picLocks noChangeAspect="1" noChangeArrowheads="1"/>
          </p:cNvPicPr>
          <p:nvPr/>
        </p:nvPicPr>
        <p:blipFill>
          <a:blip r:embed="rId3">
            <a:lum bright="-18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p:cNvSpPr txBox="1">
            <a:spLocks noChangeArrowheads="1"/>
          </p:cNvSpPr>
          <p:nvPr/>
        </p:nvSpPr>
        <p:spPr bwMode="auto">
          <a:xfrm>
            <a:off x="762000" y="2362200"/>
            <a:ext cx="7986713" cy="2530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defRPr/>
            </a:pPr>
            <a:r>
              <a:rPr lang="en-US" sz="3200" b="1" smtClean="0">
                <a:solidFill>
                  <a:schemeClr val="bg1"/>
                </a:solidFill>
                <a:latin typeface="Arial" charset="0"/>
                <a:cs typeface="Arial" charset="0"/>
              </a:rPr>
              <a:t>Chúa Giê-xu sinh tế của chúng ta</a:t>
            </a:r>
          </a:p>
          <a:p>
            <a:pPr algn="l" eaLnBrk="1" hangingPunct="1">
              <a:spcBef>
                <a:spcPct val="50000"/>
              </a:spcBef>
              <a:buFontTx/>
              <a:buChar char="•"/>
              <a:defRPr/>
            </a:pPr>
            <a:r>
              <a:rPr lang="en-US" sz="3200" b="1" smtClean="0">
                <a:solidFill>
                  <a:schemeClr val="bg1"/>
                </a:solidFill>
                <a:latin typeface="Arial" charset="0"/>
                <a:cs typeface="Arial" charset="0"/>
              </a:rPr>
              <a:t>Chúa Giê-xu thầy tế lễ thượng phẩm    vĩ đại của chúng ta</a:t>
            </a:r>
          </a:p>
          <a:p>
            <a:pPr algn="l" eaLnBrk="1" hangingPunct="1">
              <a:spcBef>
                <a:spcPct val="50000"/>
              </a:spcBef>
              <a:buFontTx/>
              <a:buChar char="•"/>
              <a:defRPr/>
            </a:pPr>
            <a:r>
              <a:rPr lang="en-US" sz="3200" b="1" smtClean="0">
                <a:solidFill>
                  <a:schemeClr val="bg1"/>
                </a:solidFill>
                <a:latin typeface="Arial" charset="0"/>
                <a:cs typeface="Arial" charset="0"/>
              </a:rPr>
              <a:t>Đáp ứng của chúng ta, hãy nên thánh</a:t>
            </a:r>
          </a:p>
        </p:txBody>
      </p:sp>
      <p:sp>
        <p:nvSpPr>
          <p:cNvPr id="318467" name="Text Box 5"/>
          <p:cNvSpPr txBox="1">
            <a:spLocks noChangeArrowheads="1"/>
          </p:cNvSpPr>
          <p:nvPr/>
        </p:nvSpPr>
        <p:spPr bwMode="auto">
          <a:xfrm>
            <a:off x="8450263" y="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bg1"/>
                </a:solidFill>
                <a:latin typeface="Arial" charset="0"/>
              </a:rPr>
              <a:t>122</a:t>
            </a:r>
          </a:p>
        </p:txBody>
      </p:sp>
      <p:sp>
        <p:nvSpPr>
          <p:cNvPr id="198662" name="Rectangle 6"/>
          <p:cNvSpPr>
            <a:spLocks noGrp="1" noChangeArrowheads="1"/>
          </p:cNvSpPr>
          <p:nvPr>
            <p:ph type="title" idx="4294967295"/>
          </p:nvPr>
        </p:nvSpPr>
        <p:spPr>
          <a:xfrm>
            <a:off x="215900" y="609600"/>
            <a:ext cx="8820150" cy="64135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latin typeface="Arial" charset="0"/>
                <a:ea typeface="ＭＳ Ｐゴシック" charset="0"/>
              </a:rPr>
              <a:t>Lê-vi Ký cho chúng ta thấy Đấng Christ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198660">
                                            <p:txEl>
                                              <p:pRg st="0" end="0"/>
                                            </p:txEl>
                                          </p:spTgt>
                                        </p:tgtEl>
                                        <p:attrNameLst>
                                          <p:attrName>style.visibility</p:attrName>
                                        </p:attrNameLst>
                                      </p:cBhvr>
                                      <p:to>
                                        <p:strVal val="visible"/>
                                      </p:to>
                                    </p:set>
                                    <p:animEffect transition="in" filter="dissolve">
                                      <p:cBhvr>
                                        <p:cTn id="7" dur="300"/>
                                        <p:tgtEl>
                                          <p:spTgt spid="1986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iterate type="wd">
                                    <p:tmPct val="100000"/>
                                  </p:iterate>
                                  <p:childTnLst>
                                    <p:set>
                                      <p:cBhvr>
                                        <p:cTn id="11" dur="1" fill="hold">
                                          <p:stCondLst>
                                            <p:cond delay="0"/>
                                          </p:stCondLst>
                                        </p:cTn>
                                        <p:tgtEl>
                                          <p:spTgt spid="198660">
                                            <p:txEl>
                                              <p:pRg st="1" end="1"/>
                                            </p:txEl>
                                          </p:spTgt>
                                        </p:tgtEl>
                                        <p:attrNameLst>
                                          <p:attrName>style.visibility</p:attrName>
                                        </p:attrNameLst>
                                      </p:cBhvr>
                                      <p:to>
                                        <p:strVal val="visible"/>
                                      </p:to>
                                    </p:set>
                                    <p:animEffect transition="in" filter="dissolve">
                                      <p:cBhvr>
                                        <p:cTn id="12" dur="300"/>
                                        <p:tgtEl>
                                          <p:spTgt spid="1986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iterate type="wd">
                                    <p:tmPct val="100000"/>
                                  </p:iterate>
                                  <p:childTnLst>
                                    <p:set>
                                      <p:cBhvr>
                                        <p:cTn id="16" dur="1" fill="hold">
                                          <p:stCondLst>
                                            <p:cond delay="0"/>
                                          </p:stCondLst>
                                        </p:cTn>
                                        <p:tgtEl>
                                          <p:spTgt spid="198660">
                                            <p:txEl>
                                              <p:pRg st="2" end="2"/>
                                            </p:txEl>
                                          </p:spTgt>
                                        </p:tgtEl>
                                        <p:attrNameLst>
                                          <p:attrName>style.visibility</p:attrName>
                                        </p:attrNameLst>
                                      </p:cBhvr>
                                      <p:to>
                                        <p:strVal val="visible"/>
                                      </p:to>
                                    </p:set>
                                    <p:animEffect transition="in" filter="dissolve">
                                      <p:cBhvr>
                                        <p:cTn id="17" dur="300"/>
                                        <p:tgtEl>
                                          <p:spTgt spid="1986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Mosaic Tabernacle ed"/>
          <p:cNvPicPr>
            <a:picLocks noChangeAspect="1" noChangeArrowheads="1"/>
          </p:cNvPicPr>
          <p:nvPr/>
        </p:nvPicPr>
        <p:blipFill>
          <a:blip r:embed="rId3">
            <a:lum bright="-18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p:cNvSpPr txBox="1">
            <a:spLocks noChangeArrowheads="1"/>
          </p:cNvSpPr>
          <p:nvPr/>
        </p:nvSpPr>
        <p:spPr bwMode="auto">
          <a:xfrm>
            <a:off x="762000" y="1752600"/>
            <a:ext cx="7391400" cy="2898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en-US" sz="3600" b="1" i="1" smtClean="0">
                <a:solidFill>
                  <a:schemeClr val="bg1"/>
                </a:solidFill>
                <a:latin typeface="Times New Roman" charset="0"/>
              </a:rPr>
              <a:t>Nhưng như Đấng gọi anh em là thánh, thì anh em cũng phải thánh trong mọi cách ăn nết ở mình; bởi có chép rằng: </a:t>
            </a:r>
            <a:r>
              <a:rPr lang="ja-JP" altLang="en-US" sz="3600" b="1" i="1" smtClean="0">
                <a:solidFill>
                  <a:schemeClr val="bg1"/>
                </a:solidFill>
                <a:latin typeface="Times New Roman" charset="0"/>
              </a:rPr>
              <a:t>“</a:t>
            </a:r>
            <a:r>
              <a:rPr lang="en-US" sz="3600" b="1" i="1" smtClean="0">
                <a:solidFill>
                  <a:schemeClr val="bg1"/>
                </a:solidFill>
                <a:latin typeface="Times New Roman" charset="0"/>
              </a:rPr>
              <a:t>Hãy nên thánh, vì Ta là Thánh.</a:t>
            </a:r>
            <a:r>
              <a:rPr lang="ja-JP" altLang="en-US" sz="3600" b="1" i="1" smtClean="0">
                <a:solidFill>
                  <a:schemeClr val="bg1"/>
                </a:solidFill>
                <a:latin typeface="Times New Roman" charset="0"/>
              </a:rPr>
              <a:t>”</a:t>
            </a:r>
            <a:r>
              <a:rPr lang="en-US" sz="4000" b="1" i="1" smtClean="0">
                <a:solidFill>
                  <a:schemeClr val="bg1"/>
                </a:solidFill>
                <a:latin typeface="Times New Roman" charset="0"/>
              </a:rPr>
              <a:t> </a:t>
            </a:r>
          </a:p>
        </p:txBody>
      </p:sp>
      <p:sp>
        <p:nvSpPr>
          <p:cNvPr id="199685" name="Text Box 5"/>
          <p:cNvSpPr txBox="1">
            <a:spLocks noChangeArrowheads="1"/>
          </p:cNvSpPr>
          <p:nvPr/>
        </p:nvSpPr>
        <p:spPr bwMode="auto">
          <a:xfrm>
            <a:off x="1143000" y="5775325"/>
            <a:ext cx="7696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mn-ea"/>
                <a:cs typeface="Times New Roman" pitchFamily="18" charset="0"/>
              </a:rPr>
              <a:t>1Phi 1:15-16 (NIV)</a:t>
            </a:r>
          </a:p>
        </p:txBody>
      </p:sp>
      <p:sp>
        <p:nvSpPr>
          <p:cNvPr id="199686" name="Text Box 6"/>
          <p:cNvSpPr txBox="1">
            <a:spLocks noChangeArrowheads="1"/>
          </p:cNvSpPr>
          <p:nvPr/>
        </p:nvSpPr>
        <p:spPr bwMode="auto">
          <a:xfrm>
            <a:off x="762000" y="4708525"/>
            <a:ext cx="7391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defRPr/>
            </a:pPr>
            <a:r>
              <a:rPr lang="en-US" sz="3200" b="1">
                <a:solidFill>
                  <a:schemeClr val="bg1"/>
                </a:solidFill>
                <a:latin typeface="Times New Roman" pitchFamily="18" charset="0"/>
                <a:ea typeface="+mn-ea"/>
                <a:cs typeface="Times New Roman" pitchFamily="18" charset="0"/>
              </a:rPr>
              <a:t>Lê-vi 11:44-45; 19:2; 20:7</a:t>
            </a:r>
          </a:p>
        </p:txBody>
      </p:sp>
      <p:sp>
        <p:nvSpPr>
          <p:cNvPr id="199687" name="Line 7"/>
          <p:cNvSpPr>
            <a:spLocks noChangeShapeType="1"/>
          </p:cNvSpPr>
          <p:nvPr/>
        </p:nvSpPr>
        <p:spPr bwMode="auto">
          <a:xfrm>
            <a:off x="3419475" y="4005263"/>
            <a:ext cx="3886200" cy="0"/>
          </a:xfrm>
          <a:prstGeom prst="line">
            <a:avLst/>
          </a:prstGeom>
          <a:noFill/>
          <a:ln w="7620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199688" name="Line 8"/>
          <p:cNvSpPr>
            <a:spLocks noChangeShapeType="1"/>
          </p:cNvSpPr>
          <p:nvPr/>
        </p:nvSpPr>
        <p:spPr bwMode="auto">
          <a:xfrm>
            <a:off x="755650" y="4652963"/>
            <a:ext cx="1828800" cy="0"/>
          </a:xfrm>
          <a:prstGeom prst="line">
            <a:avLst/>
          </a:prstGeom>
          <a:noFill/>
          <a:ln w="7620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Times New Roman" charset="0"/>
            </a:endParaRPr>
          </a:p>
        </p:txBody>
      </p:sp>
      <p:sp>
        <p:nvSpPr>
          <p:cNvPr id="320519" name="Text Box 10"/>
          <p:cNvSpPr txBox="1">
            <a:spLocks noChangeArrowheads="1"/>
          </p:cNvSpPr>
          <p:nvPr/>
        </p:nvSpPr>
        <p:spPr bwMode="auto">
          <a:xfrm>
            <a:off x="8450263" y="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bg1"/>
                </a:solidFill>
                <a:latin typeface="Arial" charset="0"/>
              </a:rPr>
              <a:t>122</a:t>
            </a:r>
          </a:p>
        </p:txBody>
      </p:sp>
      <p:sp>
        <p:nvSpPr>
          <p:cNvPr id="199691" name="Rectangle 11"/>
          <p:cNvSpPr>
            <a:spLocks noGrp="1" noChangeArrowheads="1"/>
          </p:cNvSpPr>
          <p:nvPr>
            <p:ph type="title" idx="4294967295"/>
          </p:nvPr>
        </p:nvSpPr>
        <p:spPr>
          <a:xfrm>
            <a:off x="0" y="228600"/>
            <a:ext cx="9144000" cy="10668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a:solidFill>
                  <a:schemeClr val="bg1"/>
                </a:solidFill>
                <a:latin typeface="Arial" charset="0"/>
                <a:ea typeface="ＭＳ Ｐゴシック" charset="0"/>
              </a:rPr>
              <a:t>Thánh khiết luôn luôn là điều kiện tiên quyết của Đức Chúa Trời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8000"/>
                                  </p:stCondLst>
                                  <p:childTnLst>
                                    <p:set>
                                      <p:cBhvr>
                                        <p:cTn id="6" dur="1" fill="hold">
                                          <p:stCondLst>
                                            <p:cond delay="0"/>
                                          </p:stCondLst>
                                        </p:cTn>
                                        <p:tgtEl>
                                          <p:spTgt spid="199687"/>
                                        </p:tgtEl>
                                        <p:attrNameLst>
                                          <p:attrName>style.visibility</p:attrName>
                                        </p:attrNameLst>
                                      </p:cBhvr>
                                      <p:to>
                                        <p:strVal val="visible"/>
                                      </p:to>
                                    </p:set>
                                    <p:animEffect transition="in" filter="wipe(left)">
                                      <p:cBhvr>
                                        <p:cTn id="7" dur="500"/>
                                        <p:tgtEl>
                                          <p:spTgt spid="199687"/>
                                        </p:tgtEl>
                                      </p:cBhvr>
                                    </p:animEffect>
                                  </p:childTnLst>
                                </p:cTn>
                              </p:par>
                            </p:childTnLst>
                          </p:cTn>
                        </p:par>
                        <p:par>
                          <p:cTn id="8" fill="hold" nodeType="afterGroup">
                            <p:stCondLst>
                              <p:cond delay="8500"/>
                            </p:stCondLst>
                            <p:childTnLst>
                              <p:par>
                                <p:cTn id="9" presetID="22" presetClass="entr" presetSubtype="8" fill="hold" nodeType="afterEffect">
                                  <p:stCondLst>
                                    <p:cond delay="0"/>
                                  </p:stCondLst>
                                  <p:childTnLst>
                                    <p:set>
                                      <p:cBhvr>
                                        <p:cTn id="10" dur="1" fill="hold">
                                          <p:stCondLst>
                                            <p:cond delay="0"/>
                                          </p:stCondLst>
                                        </p:cTn>
                                        <p:tgtEl>
                                          <p:spTgt spid="199688"/>
                                        </p:tgtEl>
                                        <p:attrNameLst>
                                          <p:attrName>style.visibility</p:attrName>
                                        </p:attrNameLst>
                                      </p:cBhvr>
                                      <p:to>
                                        <p:strVal val="visible"/>
                                      </p:to>
                                    </p:set>
                                    <p:animEffect transition="in" filter="wipe(left)">
                                      <p:cBhvr>
                                        <p:cTn id="11" dur="500"/>
                                        <p:tgtEl>
                                          <p:spTgt spid="199688"/>
                                        </p:tgtEl>
                                      </p:cBhvr>
                                    </p:animEffect>
                                  </p:childTnLst>
                                </p:cTn>
                              </p:par>
                            </p:childTnLst>
                          </p:cTn>
                        </p:par>
                        <p:par>
                          <p:cTn id="12" fill="hold" nodeType="afterGroup">
                            <p:stCondLst>
                              <p:cond delay="9000"/>
                            </p:stCondLst>
                            <p:childTnLst>
                              <p:par>
                                <p:cTn id="13" presetID="9" presetClass="entr" presetSubtype="0" fill="hold" grpId="0" nodeType="afterEffect">
                                  <p:stCondLst>
                                    <p:cond delay="4000"/>
                                  </p:stCondLst>
                                  <p:childTnLst>
                                    <p:set>
                                      <p:cBhvr>
                                        <p:cTn id="14" dur="1" fill="hold">
                                          <p:stCondLst>
                                            <p:cond delay="0"/>
                                          </p:stCondLst>
                                        </p:cTn>
                                        <p:tgtEl>
                                          <p:spTgt spid="199686">
                                            <p:txEl>
                                              <p:pRg st="0" end="0"/>
                                            </p:txEl>
                                          </p:spTgt>
                                        </p:tgtEl>
                                        <p:attrNameLst>
                                          <p:attrName>style.visibility</p:attrName>
                                        </p:attrNameLst>
                                      </p:cBhvr>
                                      <p:to>
                                        <p:strVal val="visible"/>
                                      </p:to>
                                    </p:set>
                                    <p:animEffect transition="in" filter="dissolve">
                                      <p:cBhvr>
                                        <p:cTn id="15" dur="500"/>
                                        <p:tgtEl>
                                          <p:spTgt spid="1996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6" grpId="0" build="p" autoUpdateAnimBg="0" advAuto="400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solidFill>
            <a:srgbClr val="000000"/>
          </a:solidFill>
        </p:spPr>
        <p:txBody>
          <a:bodyPr/>
          <a:lstStyle/>
          <a:p>
            <a:r>
              <a:rPr lang="en-US" b="1">
                <a:latin typeface="Arial" charset="0"/>
                <a:ea typeface="ＭＳ Ｐゴシック" charset="0"/>
              </a:rPr>
              <a:t>Áp dụng</a:t>
            </a:r>
          </a:p>
        </p:txBody>
      </p:sp>
      <p:sp>
        <p:nvSpPr>
          <p:cNvPr id="322563" name="Text Box 3"/>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a:solidFill>
                  <a:schemeClr val="tx2"/>
                </a:solidFill>
                <a:latin typeface="Arial" charset="0"/>
              </a:rPr>
              <a:t>122</a:t>
            </a:r>
          </a:p>
        </p:txBody>
      </p:sp>
      <p:sp>
        <p:nvSpPr>
          <p:cNvPr id="28676" name="Text Box 4"/>
          <p:cNvSpPr txBox="1">
            <a:spLocks noChangeArrowheads="1"/>
          </p:cNvSpPr>
          <p:nvPr/>
        </p:nvSpPr>
        <p:spPr bwMode="auto">
          <a:xfrm>
            <a:off x="685800" y="2166938"/>
            <a:ext cx="7848600" cy="3446462"/>
          </a:xfrm>
          <a:prstGeom prst="rect">
            <a:avLst/>
          </a:prstGeom>
          <a:solidFill>
            <a:srgbClr val="66FFCC"/>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3600" b="1">
                <a:latin typeface="Arial" charset="0"/>
                <a:ea typeface="Arial" charset="0"/>
                <a:cs typeface="Arial" charset="0"/>
              </a:rPr>
              <a:t>Là tín nhân chúng ta cần tiếp tục </a:t>
            </a:r>
            <a:r>
              <a:rPr lang="en-US" altLang="zh-CN" sz="3600" b="1">
                <a:solidFill>
                  <a:srgbClr val="000090"/>
                </a:solidFill>
                <a:latin typeface="Arial" charset="0"/>
                <a:ea typeface="Arial" charset="0"/>
                <a:cs typeface="Arial" charset="0"/>
              </a:rPr>
              <a:t>biệt riêng</a:t>
            </a:r>
            <a:r>
              <a:rPr lang="en-US" altLang="zh-CN" sz="4000" b="1">
                <a:solidFill>
                  <a:srgbClr val="000090"/>
                </a:solidFill>
                <a:latin typeface="Arial" charset="0"/>
                <a:ea typeface="Arial" charset="0"/>
                <a:cs typeface="Arial" charset="0"/>
              </a:rPr>
              <a:t> </a:t>
            </a:r>
            <a:r>
              <a:rPr lang="en-US" altLang="zh-CN" sz="4000" b="1">
                <a:solidFill>
                  <a:schemeClr val="hlink"/>
                </a:solidFill>
                <a:latin typeface="Arial" charset="0"/>
                <a:ea typeface="Arial" charset="0"/>
                <a:cs typeface="Arial" charset="0"/>
              </a:rPr>
              <a:t>(thánh hóa)</a:t>
            </a:r>
            <a:r>
              <a:rPr lang="en-US" altLang="zh-CN" sz="3600" b="1">
                <a:latin typeface="Arial" charset="0"/>
                <a:ea typeface="Arial" charset="0"/>
                <a:cs typeface="Arial" charset="0"/>
              </a:rPr>
              <a:t> chính mình bằng cách xưng tội mình và bước đi trong sự thánh khiết trước mặt Đức Chúa Trời để kinh nghiệm sự hiện diện của Ngài trong chúng ta.</a:t>
            </a:r>
            <a:r>
              <a:rPr lang="en-US" altLang="zh-CN" sz="4000" b="1">
                <a:latin typeface="Arial" charset="0"/>
                <a:ea typeface="Arial" charset="0"/>
                <a:cs typeface="Arial" charset="0"/>
              </a:rPr>
              <a:t> </a:t>
            </a:r>
            <a:endParaRPr lang="en-US" sz="4000" b="1">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Lst>
  </p:timing>
</p:sld>
</file>

<file path=ppt/theme/theme1.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2_MEADOW">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4.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2004:Templates:Presentations:Designs:Circuit</Template>
  <TotalTime>7076</TotalTime>
  <Words>7271</Words>
  <Application>Microsoft Macintosh PowerPoint</Application>
  <PresentationFormat>On-screen Show (4:3)</PresentationFormat>
  <Paragraphs>1277</Paragraphs>
  <Slides>102</Slides>
  <Notes>101</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102</vt:i4>
      </vt:variant>
    </vt:vector>
  </HeadingPairs>
  <TitlesOfParts>
    <vt:vector size="136" baseType="lpstr">
      <vt:lpstr>Arial Narrow</vt:lpstr>
      <vt:lpstr>ＭＳ Ｐゴシック</vt:lpstr>
      <vt:lpstr>Arial</vt:lpstr>
      <vt:lpstr>Times New Roman</vt:lpstr>
      <vt:lpstr>Helvetica</vt:lpstr>
      <vt:lpstr>Osaka</vt:lpstr>
      <vt:lpstr>Wingdings</vt:lpstr>
      <vt:lpstr>Garamond</vt:lpstr>
      <vt:lpstr>Monotype Sorts</vt:lpstr>
      <vt:lpstr>Tahoma</vt:lpstr>
      <vt:lpstr>Impact</vt:lpstr>
      <vt:lpstr>Times</vt:lpstr>
      <vt:lpstr>宋体</vt:lpstr>
      <vt:lpstr>Bwhebb</vt:lpstr>
      <vt:lpstr>Bwhebl</vt:lpstr>
      <vt:lpstr>Arial Black</vt:lpstr>
      <vt:lpstr>Geneva</vt:lpstr>
      <vt:lpstr>Century Gothic</vt:lpstr>
      <vt:lpstr>MS LineDraw</vt:lpstr>
      <vt:lpstr>Monotype Corsiva</vt:lpstr>
      <vt:lpstr>Symbol</vt:lpstr>
      <vt:lpstr>Liffo</vt:lpstr>
      <vt:lpstr>Contemporary</vt:lpstr>
      <vt:lpstr>Bar Code</vt:lpstr>
      <vt:lpstr>Stream</vt:lpstr>
      <vt:lpstr>1_SERENE</vt:lpstr>
      <vt:lpstr>1_Contemporary</vt:lpstr>
      <vt:lpstr>Balance</vt:lpstr>
      <vt:lpstr>Default Design</vt:lpstr>
      <vt:lpstr>Circuit</vt:lpstr>
      <vt:lpstr>2_MEADOW</vt:lpstr>
      <vt:lpstr>2_Contemporary</vt:lpstr>
      <vt:lpstr>1_Default Design</vt:lpstr>
      <vt:lpstr>2_Default Design</vt:lpstr>
      <vt:lpstr>LÊ-VI KÝ</vt:lpstr>
      <vt:lpstr>Ôn lại câu hỏi về Xuất Ê-díp-tô Ký</vt:lpstr>
      <vt:lpstr>Câu hỏi thêm điểm</vt:lpstr>
      <vt:lpstr>Hai sự kiện quan trọng tại Si-nai là gì?</vt:lpstr>
      <vt:lpstr>Lê 1:1 (NIV)</vt:lpstr>
      <vt:lpstr>Walk Thru</vt:lpstr>
      <vt:lpstr>Tên sách</vt:lpstr>
      <vt:lpstr>Toàn cảnh Lê-vi Ký</vt:lpstr>
      <vt:lpstr>Nhấn mạnh về chức tế lễ</vt:lpstr>
      <vt:lpstr>Lê-vi Ký ở vị trí nào</vt:lpstr>
      <vt:lpstr>Dòng thời gian từ Áp-ra-ham đến Môi-se</vt:lpstr>
      <vt:lpstr>Thời điểm viết Lê-vi Ký</vt:lpstr>
      <vt:lpstr>Nhìn gần hơn</vt:lpstr>
      <vt:lpstr>Hành Trình của cuộc Xuất Ai Cập</vt:lpstr>
      <vt:lpstr>Nơi viết sách</vt:lpstr>
      <vt:lpstr>Hoàn cảnh</vt:lpstr>
      <vt:lpstr>Tác quyền</vt:lpstr>
      <vt:lpstr>Hoàn cảnh viết Lê-vi Ký</vt:lpstr>
      <vt:lpstr>Nơi Thánh</vt:lpstr>
      <vt:lpstr>Đặc điểm</vt:lpstr>
      <vt:lpstr>Lê-vi Ký</vt:lpstr>
      <vt:lpstr>Từ chìa khóa</vt:lpstr>
      <vt:lpstr>Câu chìa khóa</vt:lpstr>
      <vt:lpstr>Câu tóm tắt</vt:lpstr>
      <vt:lpstr>Sự hiện diện của Đức Chúa Trời đầy dẫy nơi ở mới của Ngài!</vt:lpstr>
      <vt:lpstr>Vì sao Đức Chúa Trời thành lập hệ thống sinh tế?</vt:lpstr>
      <vt:lpstr>Huyết sinh tế có cứu người Y-sơ-ra-ên ở dưới Luật pháp không?</vt:lpstr>
      <vt:lpstr>Điều nào là chính xác nhất?</vt:lpstr>
      <vt:lpstr>Sự cứu rỗi &amp; Thánh hóa</vt:lpstr>
      <vt:lpstr>Sự cứu rỗi trong mọi thời đại:</vt:lpstr>
      <vt:lpstr>Sự cứu rỗi trong Cựu Ước</vt:lpstr>
      <vt:lpstr>Tổng hợp</vt:lpstr>
      <vt:lpstr>Dàn ý</vt:lpstr>
      <vt:lpstr>Leviticus 1-7 Chart</vt:lpstr>
      <vt:lpstr>Đền tạm và Sân</vt:lpstr>
      <vt:lpstr>Các của lễ trong Lê-vi  1-7</vt:lpstr>
      <vt:lpstr>Tinh sạch và không tinh sạch</vt:lpstr>
      <vt:lpstr>Các của lễ trong Lê-vi 1-7</vt:lpstr>
      <vt:lpstr>Các của lễ trong Lê-vi  1-7</vt:lpstr>
      <vt:lpstr>Nghi thức tế lễ trong Lê-vi 1–5</vt:lpstr>
      <vt:lpstr>Nghi thức tế lễ trong Lê-vi 1–5</vt:lpstr>
      <vt:lpstr>Nghi thức tế lễ trong Lê-vi 1–5</vt:lpstr>
      <vt:lpstr>Các sinh tế của Cựu Ước</vt:lpstr>
      <vt:lpstr>Các sinh tế của Cựu Ước</vt:lpstr>
      <vt:lpstr>Những nghi lễ dành cho các của lễ Lê-vi</vt:lpstr>
      <vt:lpstr>Những nghi lễ sinh tế đặc biệt</vt:lpstr>
      <vt:lpstr>Kinh Thánh &amp; Huyết – Sự dạy dỗ của Cựu Ước</vt:lpstr>
      <vt:lpstr>Kinh Thánh &amp; Huyết – Sự dạy dỗ của Tân Ước</vt:lpstr>
      <vt:lpstr>Biểu tượng của của lễ</vt:lpstr>
      <vt:lpstr>Biểu tượng của của lễ</vt:lpstr>
      <vt:lpstr>Huyết &amp; Sự tha tội</vt:lpstr>
      <vt:lpstr>Leviticus 8-10 Chart</vt:lpstr>
      <vt:lpstr>Việc phong chức A-rôn và các con trai ông làm thầy tế lễ</vt:lpstr>
      <vt:lpstr>Tương phản giữa người Lê-vi và Thầy tế lễ</vt:lpstr>
      <vt:lpstr>Tương phản giữa người Lê-vi và thầy tế lễ</vt:lpstr>
      <vt:lpstr>Y phục thầy tế lễ thượng phẩm</vt:lpstr>
      <vt:lpstr>Na-đáp &amp; A-bi-hu</vt:lpstr>
      <vt:lpstr>Levi’s Family Tree</vt:lpstr>
      <vt:lpstr>Tóm tắt</vt:lpstr>
      <vt:lpstr>Leviticus 11-16 Chart</vt:lpstr>
      <vt:lpstr>Tinh sạch và không tinh sạch</vt:lpstr>
      <vt:lpstr>Lamb</vt:lpstr>
      <vt:lpstr>Vì sao không ăn thịt heo? (và các câu hỏi về luật pháp khác) </vt:lpstr>
      <vt:lpstr>Vì sao không ăn thịt heo? (và các câu hỏi về luật pháp khác)</vt:lpstr>
      <vt:lpstr>Huyết?</vt:lpstr>
      <vt:lpstr>“Sự sống ở trong huyết”</vt:lpstr>
      <vt:lpstr>Tổng quan về Đền tạm trên mạng:</vt:lpstr>
      <vt:lpstr>Đại lễ chuộc tội: Lê 17</vt:lpstr>
      <vt:lpstr>Đại lễ chuộc tội</vt:lpstr>
      <vt:lpstr>Biểu tượng của Đại Lễ Chuộc Tội</vt:lpstr>
      <vt:lpstr>Huyết của chính Ngài một lần đủ cả!</vt:lpstr>
      <vt:lpstr>Không cần sự chuộc tội nào nữa</vt:lpstr>
      <vt:lpstr>Tội lỗi đã bị trừ khử (không chỉ che lấp)</vt:lpstr>
      <vt:lpstr>Một ngôi trong Nơi Chí Thánh?</vt:lpstr>
      <vt:lpstr>Leviticus 11-16 Chart</vt:lpstr>
      <vt:lpstr>Ai là các thầy tế lễ?</vt:lpstr>
      <vt:lpstr>Lê-vi Ký 21 đòi hỏi:</vt:lpstr>
      <vt:lpstr>Điểm độc đáo:</vt:lpstr>
      <vt:lpstr>Các ngày lễ trong Lê 23</vt:lpstr>
      <vt:lpstr>PowerPoint Presentation</vt:lpstr>
      <vt:lpstr>Sa-bát hằng tuần</vt:lpstr>
      <vt:lpstr>Lễ Vượt qua</vt:lpstr>
      <vt:lpstr>Lễ Đầu mùa</vt:lpstr>
      <vt:lpstr>Ngũ Tuần</vt:lpstr>
      <vt:lpstr>Lễ Thổi kèn</vt:lpstr>
      <vt:lpstr>Lễ Chuộc tội</vt:lpstr>
      <vt:lpstr>Lễ Lều tạm</vt:lpstr>
      <vt:lpstr>Tóm tắt về lễ hội của Israel</vt:lpstr>
      <vt:lpstr>Ý nghĩa Lai thế học về Lễ hội của Israel (Lê 23) </vt:lpstr>
      <vt:lpstr>Ý nghĩa Lai thế học về Lễ hội của Israel (Lê 23)</vt:lpstr>
      <vt:lpstr>Ý nghĩa Lai thế học về Lễ hội của Israel (Lê 23)</vt:lpstr>
      <vt:lpstr>Lễ hội Cựu Ước và những ngày thánh khác</vt:lpstr>
      <vt:lpstr>Năm Hân Hỉ</vt:lpstr>
      <vt:lpstr>Leviticus 11-16 Chart</vt:lpstr>
      <vt:lpstr>Vì sao Lê-vi Ký được viết ra?</vt:lpstr>
      <vt:lpstr>Lê-vi Ký cũng cho chúng ta hy vọng</vt:lpstr>
      <vt:lpstr>Lê-vi Ký cho chúng ta thấy Đấng Christ</vt:lpstr>
      <vt:lpstr>Thánh khiết luôn luôn là điều kiện tiên quyết của Đức Chúa Trời</vt:lpstr>
      <vt:lpstr>Áp dụng</vt:lpstr>
      <vt:lpstr>Sự tương phản quan điểm về niên đại cư trú tại Ai-cập  </vt:lpstr>
      <vt:lpstr>Lê-vi Ký và Dân số Ký </vt:lpstr>
      <vt:lpstr>Dân-số Ký</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253</cp:revision>
  <dcterms:created xsi:type="dcterms:W3CDTF">2003-07-07T13:59:06Z</dcterms:created>
  <dcterms:modified xsi:type="dcterms:W3CDTF">2015-09-10T13:17:17Z</dcterms:modified>
</cp:coreProperties>
</file>